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heme/theme2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.xml" ContentType="application/vnd.openxmlformats-officedocument.presentationml.notesSlide+xml"/>
  <Override PartName="/ppt/tags/tag82.xml" ContentType="application/vnd.openxmlformats-officedocument.presentationml.tags+xml"/>
  <Override PartName="/ppt/notesSlides/notesSlide2.xml" ContentType="application/vnd.openxmlformats-officedocument.presentationml.notesSlide+xml"/>
  <Override PartName="/ppt/tags/tag83.xml" ContentType="application/vnd.openxmlformats-officedocument.presentationml.tags+xml"/>
  <Override PartName="/ppt/notesSlides/notesSlide3.xml" ContentType="application/vnd.openxmlformats-officedocument.presentationml.notesSlide+xml"/>
  <Override PartName="/ppt/tags/tag84.xml" ContentType="application/vnd.openxmlformats-officedocument.presentationml.tags+xml"/>
  <Override PartName="/ppt/notesSlides/notesSlide4.xml" ContentType="application/vnd.openxmlformats-officedocument.presentationml.notesSlide+xml"/>
  <Override PartName="/ppt/tags/tag85.xml" ContentType="application/vnd.openxmlformats-officedocument.presentationml.tags+xml"/>
  <Override PartName="/ppt/notesSlides/notesSlide5.xml" ContentType="application/vnd.openxmlformats-officedocument.presentationml.notesSlide+xml"/>
  <Override PartName="/ppt/tags/tag86.xml" ContentType="application/vnd.openxmlformats-officedocument.presentationml.tags+xml"/>
  <Override PartName="/ppt/notesSlides/notesSlide6.xml" ContentType="application/vnd.openxmlformats-officedocument.presentationml.notesSlide+xml"/>
  <Override PartName="/ppt/tags/tag87.xml" ContentType="application/vnd.openxmlformats-officedocument.presentationml.tags+xml"/>
  <Override PartName="/ppt/notesSlides/notesSlide7.xml" ContentType="application/vnd.openxmlformats-officedocument.presentationml.notesSlide+xml"/>
  <Override PartName="/ppt/tags/tag88.xml" ContentType="application/vnd.openxmlformats-officedocument.presentationml.tags+xml"/>
  <Override PartName="/ppt/notesSlides/notesSlide8.xml" ContentType="application/vnd.openxmlformats-officedocument.presentationml.notesSlide+xml"/>
  <Override PartName="/ppt/tags/tag89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8" r:id="rId1"/>
  </p:sldMasterIdLst>
  <p:notesMasterIdLst>
    <p:notesMasterId r:id="rId15"/>
  </p:notesMasterIdLst>
  <p:sldIdLst>
    <p:sldId id="278" r:id="rId2"/>
    <p:sldId id="280" r:id="rId3"/>
    <p:sldId id="263" r:id="rId4"/>
    <p:sldId id="261" r:id="rId5"/>
    <p:sldId id="262" r:id="rId6"/>
    <p:sldId id="264" r:id="rId7"/>
    <p:sldId id="281" r:id="rId8"/>
    <p:sldId id="282" r:id="rId9"/>
    <p:sldId id="283" r:id="rId10"/>
    <p:sldId id="284" r:id="rId11"/>
    <p:sldId id="285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896D6-CFE9-4696-9EFA-B16F0C370E5B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1DF43-8352-4A13-8910-F28CA3288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414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77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107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157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692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798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238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301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3509A-1732-4A3A-AA68-4CE183F60C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496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3.xml"/><Relationship Id="rId7" Type="http://schemas.openxmlformats.org/officeDocument/2006/relationships/oleObject" Target="../embeddings/oleObject3.bin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.sv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5.xml"/><Relationship Id="rId7" Type="http://schemas.openxmlformats.org/officeDocument/2006/relationships/oleObject" Target="../embeddings/oleObject5.bin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7.xml"/><Relationship Id="rId7" Type="http://schemas.openxmlformats.org/officeDocument/2006/relationships/oleObject" Target="../embeddings/oleObject6.bin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7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9.xml"/><Relationship Id="rId7" Type="http://schemas.openxmlformats.org/officeDocument/2006/relationships/oleObject" Target="../embeddings/oleObject9.bin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11.xml"/><Relationship Id="rId7" Type="http://schemas.openxmlformats.org/officeDocument/2006/relationships/oleObject" Target="../embeddings/oleObject11.bin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3.sv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13.xml"/><Relationship Id="rId7" Type="http://schemas.openxmlformats.org/officeDocument/2006/relationships/oleObject" Target="../embeddings/oleObject13.bin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15.xml"/><Relationship Id="rId7" Type="http://schemas.openxmlformats.org/officeDocument/2006/relationships/oleObject" Target="../embeddings/oleObject15.bin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3.sv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Master" Target="../slideMasters/slideMaster1.xml"/><Relationship Id="rId7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6.png"/><Relationship Id="rId9" Type="http://schemas.openxmlformats.org/officeDocument/2006/relationships/image" Target="../media/image3.sv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0.vml"/><Relationship Id="rId6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1.vml"/><Relationship Id="rId6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vmlDrawing" Target="../drawings/vmlDrawing12.vml"/><Relationship Id="rId6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21.xml"/><Relationship Id="rId7" Type="http://schemas.openxmlformats.org/officeDocument/2006/relationships/oleObject" Target="../embeddings/oleObject21.bin"/><Relationship Id="rId2" Type="http://schemas.openxmlformats.org/officeDocument/2006/relationships/tags" Target="../tags/tag20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23.xml"/><Relationship Id="rId7" Type="http://schemas.openxmlformats.org/officeDocument/2006/relationships/oleObject" Target="../embeddings/oleObject23.bin"/><Relationship Id="rId2" Type="http://schemas.openxmlformats.org/officeDocument/2006/relationships/tags" Target="../tags/tag2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25.xml"/><Relationship Id="rId7" Type="http://schemas.openxmlformats.org/officeDocument/2006/relationships/oleObject" Target="../embeddings/oleObject25.bin"/><Relationship Id="rId2" Type="http://schemas.openxmlformats.org/officeDocument/2006/relationships/tags" Target="../tags/tag2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tags" Target="../tags/tag27.xml"/><Relationship Id="rId7" Type="http://schemas.openxmlformats.org/officeDocument/2006/relationships/image" Target="../media/image1.emf"/><Relationship Id="rId2" Type="http://schemas.openxmlformats.org/officeDocument/2006/relationships/tags" Target="../tags/tag2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3.sv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29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31.xml"/><Relationship Id="rId7" Type="http://schemas.openxmlformats.org/officeDocument/2006/relationships/oleObject" Target="../embeddings/oleObject31.bin"/><Relationship Id="rId2" Type="http://schemas.openxmlformats.org/officeDocument/2006/relationships/tags" Target="../tags/tag30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33.xml"/><Relationship Id="rId7" Type="http://schemas.openxmlformats.org/officeDocument/2006/relationships/oleObject" Target="../embeddings/oleObject33.bin"/><Relationship Id="rId2" Type="http://schemas.openxmlformats.org/officeDocument/2006/relationships/tags" Target="../tags/tag3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35.xml"/><Relationship Id="rId7" Type="http://schemas.openxmlformats.org/officeDocument/2006/relationships/oleObject" Target="../embeddings/oleObject35.bin"/><Relationship Id="rId2" Type="http://schemas.openxmlformats.org/officeDocument/2006/relationships/tags" Target="../tags/tag3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37.xml"/><Relationship Id="rId7" Type="http://schemas.openxmlformats.org/officeDocument/2006/relationships/oleObject" Target="../embeddings/oleObject37.bin"/><Relationship Id="rId2" Type="http://schemas.openxmlformats.org/officeDocument/2006/relationships/tags" Target="../tags/tag3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.sv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39.xml"/><Relationship Id="rId7" Type="http://schemas.openxmlformats.org/officeDocument/2006/relationships/oleObject" Target="../embeddings/oleObject39.bin"/><Relationship Id="rId2" Type="http://schemas.openxmlformats.org/officeDocument/2006/relationships/tags" Target="../tags/tag38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41.xml"/><Relationship Id="rId7" Type="http://schemas.openxmlformats.org/officeDocument/2006/relationships/oleObject" Target="../embeddings/oleObject41.bin"/><Relationship Id="rId2" Type="http://schemas.openxmlformats.org/officeDocument/2006/relationships/tags" Target="../tags/tag40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43.xml"/><Relationship Id="rId7" Type="http://schemas.openxmlformats.org/officeDocument/2006/relationships/oleObject" Target="../embeddings/oleObject43.bin"/><Relationship Id="rId2" Type="http://schemas.openxmlformats.org/officeDocument/2006/relationships/tags" Target="../tags/tag4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45.xml"/><Relationship Id="rId7" Type="http://schemas.openxmlformats.org/officeDocument/2006/relationships/oleObject" Target="../embeddings/oleObject45.bin"/><Relationship Id="rId2" Type="http://schemas.openxmlformats.org/officeDocument/2006/relationships/tags" Target="../tags/tag44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9955AF4D8A3160DF9FA27ED56C49B645/1.png" TargetMode="External"/><Relationship Id="rId3" Type="http://schemas.openxmlformats.org/officeDocument/2006/relationships/tags" Target="../tags/tag47.xml"/><Relationship Id="rId7" Type="http://schemas.openxmlformats.org/officeDocument/2006/relationships/oleObject" Target="../embeddings/oleObject47.bin"/><Relationship Id="rId2" Type="http://schemas.openxmlformats.org/officeDocument/2006/relationships/tags" Target="../tags/tag4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.emf"/><Relationship Id="rId11" Type="http://schemas.openxmlformats.org/officeDocument/2006/relationships/image" Target="../media/image3.svg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49.xml"/><Relationship Id="rId7" Type="http://schemas.openxmlformats.org/officeDocument/2006/relationships/oleObject" Target="../embeddings/oleObject49.bin"/><Relationship Id="rId2" Type="http://schemas.openxmlformats.org/officeDocument/2006/relationships/tags" Target="../tags/tag48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8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9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51.xml"/><Relationship Id="rId7" Type="http://schemas.openxmlformats.org/officeDocument/2006/relationships/oleObject" Target="../embeddings/oleObject51.bin"/><Relationship Id="rId2" Type="http://schemas.openxmlformats.org/officeDocument/2006/relationships/tags" Target="../tags/tag50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0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0.png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53.xml"/><Relationship Id="rId7" Type="http://schemas.openxmlformats.org/officeDocument/2006/relationships/oleObject" Target="../embeddings/oleObject53.bin"/><Relationship Id="rId2" Type="http://schemas.openxmlformats.org/officeDocument/2006/relationships/tags" Target="../tags/tag5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2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55.xml"/><Relationship Id="rId7" Type="http://schemas.openxmlformats.org/officeDocument/2006/relationships/oleObject" Target="../embeddings/oleObject55.bin"/><Relationship Id="rId2" Type="http://schemas.openxmlformats.org/officeDocument/2006/relationships/tags" Target="../tags/tag54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4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2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57.xml"/><Relationship Id="rId7" Type="http://schemas.openxmlformats.org/officeDocument/2006/relationships/oleObject" Target="../embeddings/oleObject57.bin"/><Relationship Id="rId2" Type="http://schemas.openxmlformats.org/officeDocument/2006/relationships/tags" Target="../tags/tag56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6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3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tags" Target="../tags/tag59.xml"/><Relationship Id="rId7" Type="http://schemas.openxmlformats.org/officeDocument/2006/relationships/image" Target="../media/image1.emf"/><Relationship Id="rId2" Type="http://schemas.openxmlformats.org/officeDocument/2006/relationships/tags" Target="../tags/tag58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14.png"/><Relationship Id="rId10" Type="http://schemas.openxmlformats.org/officeDocument/2006/relationships/image" Target="../media/image15.png"/><Relationship Id="rId4" Type="http://schemas.openxmlformats.org/officeDocument/2006/relationships/slideMaster" Target="../slideMasters/slideMaster1.xml"/><Relationship Id="rId9" Type="http://schemas.openxmlformats.org/officeDocument/2006/relationships/image" Target="http://DE4C62E02A5B58717CF8BE1D34D63ACC.dms.sberbank.ru/DE4C62E02A5B58717CF8BE1D34D63ACC-4DF17115DF5F54AB544080E7032880ED-F7C6ABB194DC98C11E59C4F3F910E499/1.png" TargetMode="Externa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61.xml"/><Relationship Id="rId7" Type="http://schemas.openxmlformats.org/officeDocument/2006/relationships/oleObject" Target="../embeddings/oleObject61.bin"/><Relationship Id="rId2" Type="http://schemas.openxmlformats.org/officeDocument/2006/relationships/tags" Target="../tags/tag60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0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6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3" Type="http://schemas.openxmlformats.org/officeDocument/2006/relationships/tags" Target="../tags/tag63.xml"/><Relationship Id="rId7" Type="http://schemas.openxmlformats.org/officeDocument/2006/relationships/oleObject" Target="../embeddings/oleObject63.bin"/><Relationship Id="rId2" Type="http://schemas.openxmlformats.org/officeDocument/2006/relationships/tags" Target="../tags/tag6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2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7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65.xml"/><Relationship Id="rId7" Type="http://schemas.openxmlformats.org/officeDocument/2006/relationships/oleObject" Target="../embeddings/oleObject64.bin"/><Relationship Id="rId2" Type="http://schemas.openxmlformats.org/officeDocument/2006/relationships/tags" Target="../tags/tag64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4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65.bin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67.xml"/><Relationship Id="rId7" Type="http://schemas.openxmlformats.org/officeDocument/2006/relationships/oleObject" Target="../embeddings/oleObject66.bin"/><Relationship Id="rId2" Type="http://schemas.openxmlformats.org/officeDocument/2006/relationships/tags" Target="../tags/tag66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4.pn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67.bin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69.xml"/><Relationship Id="rId7" Type="http://schemas.openxmlformats.org/officeDocument/2006/relationships/oleObject" Target="../embeddings/oleObject68.bin"/><Relationship Id="rId2" Type="http://schemas.openxmlformats.org/officeDocument/2006/relationships/tags" Target="../tags/tag68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4.png"/><Relationship Id="rId11" Type="http://schemas.openxmlformats.org/officeDocument/2006/relationships/image" Target="../media/image20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69.bin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71.xml"/><Relationship Id="rId7" Type="http://schemas.openxmlformats.org/officeDocument/2006/relationships/oleObject" Target="../embeddings/oleObject70.bin"/><Relationship Id="rId2" Type="http://schemas.openxmlformats.org/officeDocument/2006/relationships/tags" Target="../tags/tag70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4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71.bin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73.xml"/><Relationship Id="rId7" Type="http://schemas.openxmlformats.org/officeDocument/2006/relationships/oleObject" Target="../embeddings/oleObject72.bin"/><Relationship Id="rId2" Type="http://schemas.openxmlformats.org/officeDocument/2006/relationships/tags" Target="../tags/tag7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4.png"/><Relationship Id="rId11" Type="http://schemas.openxmlformats.org/officeDocument/2006/relationships/image" Target="../media/image22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73.bin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75.xml"/><Relationship Id="rId7" Type="http://schemas.openxmlformats.org/officeDocument/2006/relationships/oleObject" Target="../embeddings/oleObject74.bin"/><Relationship Id="rId2" Type="http://schemas.openxmlformats.org/officeDocument/2006/relationships/tags" Target="../tags/tag74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75.bin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77.xml"/><Relationship Id="rId7" Type="http://schemas.openxmlformats.org/officeDocument/2006/relationships/oleObject" Target="../embeddings/oleObject76.bin"/><Relationship Id="rId2" Type="http://schemas.openxmlformats.org/officeDocument/2006/relationships/tags" Target="../tags/tag76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4.png"/><Relationship Id="rId11" Type="http://schemas.openxmlformats.org/officeDocument/2006/relationships/image" Target="../media/image24.png"/><Relationship Id="rId5" Type="http://schemas.openxmlformats.org/officeDocument/2006/relationships/image" Target="../media/image3.png"/><Relationship Id="rId10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4" Type="http://schemas.openxmlformats.org/officeDocument/2006/relationships/slideMaster" Target="../slideMasters/slideMaster1.xml"/><Relationship Id="rId9" Type="http://schemas.openxmlformats.org/officeDocument/2006/relationships/oleObject" Target="../embeddings/oleObject77.bin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tags" Target="../tags/tag79.xml"/><Relationship Id="rId7" Type="http://schemas.openxmlformats.org/officeDocument/2006/relationships/image" Target="../media/image25.png"/><Relationship Id="rId2" Type="http://schemas.openxmlformats.org/officeDocument/2006/relationships/tags" Target="../tags/tag78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4.png"/><Relationship Id="rId11" Type="http://schemas.openxmlformats.org/officeDocument/2006/relationships/image" Target="http://DE4C62E02A5B58717CF8BE1D34D63ACC.dms.sberbank.ru/DE4C62E02A5B58717CF8BE1D34D63ACC-4DF17115DF5F54AB544080E7032880ED-F7C6ABB194DC98C11E59C4F3F910E499/1.png" TargetMode="External"/><Relationship Id="rId5" Type="http://schemas.openxmlformats.org/officeDocument/2006/relationships/image" Target="../media/image3.png"/><Relationship Id="rId10" Type="http://schemas.openxmlformats.org/officeDocument/2006/relationships/oleObject" Target="../embeddings/oleObject79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3579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06739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266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4253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82390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2230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A175-E351-495C-90A0-0C0B72C091AC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70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49594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86104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28756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37934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49611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693227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847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21869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1854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тандартный (основно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6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Объект 7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7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74" name="Объект 7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6" name="Рисунок 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0" name="Рисунок 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1" name="Рисунок 1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2" name="Рисунок 1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3" name="Рисунок 1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4" name="Рисунок 13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5" name="Рисунок 1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6" name="Рисунок 1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7" name="Рисунок 1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8" name="Рисунок 1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9" name="Рисунок 1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0" name="Рисунок 1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1" name="Рисунок 2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2" name="Рисунок 2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3" name="Рисунок 2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4" name="Рисунок 23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5" name="Рисунок 2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6" name="Рисунок 2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7" name="Рисунок 2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8" name="Рисунок 2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9" name="Рисунок 2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0" name="Рисунок 2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1" name="Рисунок 3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2" name="Рисунок 91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3" name="Рисунок 91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4" name="Рисунок 913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5" name="Рисунок 91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6" name="Рисунок 91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7" name="Рисунок 91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8" name="Рисунок 91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19" name="Рисунок 91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0" name="Рисунок 91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1" name="Рисунок 92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2" name="Рисунок 92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3" name="Рисунок 92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4" name="Рисунок 923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5" name="Рисунок 92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6" name="Рисунок 92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27" name="Рисунок 92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2" name="Рисунок 3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3" name="Рисунок 3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4" name="Рисунок 33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5" name="Рисунок 3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6" name="Рисунок 3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7" name="Рисунок 3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8" name="Рисунок 3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9" name="Рисунок 3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40" name="Рисунок 3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41" name="Рисунок 4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42" name="Рисунок 4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2168AE7-E2B6-51E8-6807-E595D4B89EE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86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0" pos="1814">
          <p15:clr>
            <a:srgbClr val="F26B43"/>
          </p15:clr>
        </p15:guide>
        <p15:guide id="12" pos="1701">
          <p15:clr>
            <a:srgbClr val="F26B43"/>
          </p15:clr>
        </p15:guide>
        <p15:guide id="13" pos="2154">
          <p15:clr>
            <a:srgbClr val="F26B43"/>
          </p15:clr>
        </p15:guide>
        <p15:guide id="14" pos="794">
          <p15:clr>
            <a:srgbClr val="F26B43"/>
          </p15:clr>
        </p15:guide>
        <p15:guide id="15" pos="2721">
          <p15:clr>
            <a:srgbClr val="F26B43"/>
          </p15:clr>
        </p15:guide>
        <p15:guide id="16" pos="2835">
          <p15:clr>
            <a:srgbClr val="F26B43"/>
          </p15:clr>
        </p15:guide>
        <p15:guide id="17" pos="2948">
          <p15:clr>
            <a:srgbClr val="F26B43"/>
          </p15:clr>
        </p15:guide>
        <p15:guide id="18" pos="3062">
          <p15:clr>
            <a:srgbClr val="F26B43"/>
          </p15:clr>
        </p15:guide>
        <p15:guide id="20" pos="3288">
          <p15:clr>
            <a:srgbClr val="F26B43"/>
          </p15:clr>
        </p15:guide>
        <p15:guide id="21" pos="3402">
          <p15:clr>
            <a:srgbClr val="F26B43"/>
          </p15:clr>
        </p15:guide>
        <p15:guide id="22" pos="3855">
          <p15:clr>
            <a:srgbClr val="F26B43"/>
          </p15:clr>
        </p15:guide>
        <p15:guide id="23" pos="3969">
          <p15:clr>
            <a:srgbClr val="F26B43"/>
          </p15:clr>
        </p15:guide>
        <p15:guide id="24" pos="4082">
          <p15:clr>
            <a:srgbClr val="F26B43"/>
          </p15:clr>
        </p15:guide>
        <p15:guide id="25" pos="4195">
          <p15:clr>
            <a:srgbClr val="F26B43"/>
          </p15:clr>
        </p15:guide>
        <p15:guide id="26" pos="4309">
          <p15:clr>
            <a:srgbClr val="F26B43"/>
          </p15:clr>
        </p15:guide>
        <p15:guide id="27" pos="4422">
          <p15:clr>
            <a:srgbClr val="F26B43"/>
          </p15:clr>
        </p15:guide>
        <p15:guide id="28" pos="4536">
          <p15:clr>
            <a:srgbClr val="F26B43"/>
          </p15:clr>
        </p15:guide>
        <p15:guide id="29" pos="4989">
          <p15:clr>
            <a:srgbClr val="F26B43"/>
          </p15:clr>
        </p15:guide>
        <p15:guide id="30" pos="5103">
          <p15:clr>
            <a:srgbClr val="F26B43"/>
          </p15:clr>
        </p15:guide>
        <p15:guide id="31" pos="5216">
          <p15:clr>
            <a:srgbClr val="F26B43"/>
          </p15:clr>
        </p15:guide>
        <p15:guide id="32" pos="5329">
          <p15:clr>
            <a:srgbClr val="F26B43"/>
          </p15:clr>
        </p15:guide>
        <p15:guide id="33" pos="5443">
          <p15:clr>
            <a:srgbClr val="F26B43"/>
          </p15:clr>
        </p15:guide>
        <p15:guide id="34" pos="5556">
          <p15:clr>
            <a:srgbClr val="F26B43"/>
          </p15:clr>
        </p15:guide>
        <p15:guide id="35" pos="5670">
          <p15:clr>
            <a:srgbClr val="F26B43"/>
          </p15:clr>
        </p15:guide>
        <p15:guide id="36" pos="6123">
          <p15:clr>
            <a:srgbClr val="F26B43"/>
          </p15:clr>
        </p15:guide>
        <p15:guide id="37" pos="6237">
          <p15:clr>
            <a:srgbClr val="F26B43"/>
          </p15:clr>
        </p15:guide>
        <p15:guide id="38" pos="6350">
          <p15:clr>
            <a:srgbClr val="F26B43"/>
          </p15:clr>
        </p15:guide>
        <p15:guide id="39" pos="6463">
          <p15:clr>
            <a:srgbClr val="F26B43"/>
          </p15:clr>
        </p15:guide>
        <p15:guide id="40" pos="6577">
          <p15:clr>
            <a:srgbClr val="F26B43"/>
          </p15:clr>
        </p15:guide>
        <p15:guide id="41" pos="6690">
          <p15:clr>
            <a:srgbClr val="F26B43"/>
          </p15:clr>
        </p15:guide>
        <p15:guide id="42" pos="6804">
          <p15:clr>
            <a:srgbClr val="F26B43"/>
          </p15:clr>
        </p15:guide>
        <p15:guide id="43" orient="horz" pos="3629">
          <p15:clr>
            <a:srgbClr val="F26B43"/>
          </p15:clr>
        </p15:guide>
        <p15:guide id="44" orient="horz" pos="3515">
          <p15:clr>
            <a:srgbClr val="F26B43"/>
          </p15:clr>
        </p15:guide>
        <p15:guide id="45" orient="horz" pos="3402">
          <p15:clr>
            <a:srgbClr val="F26B43"/>
          </p15:clr>
        </p15:guide>
        <p15:guide id="46" orient="horz" pos="3288">
          <p15:clr>
            <a:srgbClr val="F26B43"/>
          </p15:clr>
        </p15:guide>
        <p15:guide id="47" orient="horz" pos="3062">
          <p15:clr>
            <a:srgbClr val="000000"/>
          </p15:clr>
        </p15:guide>
        <p15:guide id="49" orient="horz" pos="2948">
          <p15:clr>
            <a:srgbClr val="F26B43"/>
          </p15:clr>
        </p15:guide>
        <p15:guide id="51" orient="horz" pos="2835">
          <p15:clr>
            <a:srgbClr val="F26B43"/>
          </p15:clr>
        </p15:guide>
        <p15:guide id="54" orient="horz" pos="2268">
          <p15:clr>
            <a:srgbClr val="F26B43"/>
          </p15:clr>
        </p15:guide>
        <p15:guide id="56" orient="horz" pos="1361">
          <p15:clr>
            <a:srgbClr val="F26B43"/>
          </p15:clr>
        </p15:guide>
        <p15:guide id="57" orient="horz" pos="1814">
          <p15:clr>
            <a:srgbClr val="F26B43"/>
          </p15:clr>
        </p15:guide>
        <p15:guide id="63" pos="1928">
          <p15:clr>
            <a:srgbClr val="F26B43"/>
          </p15:clr>
        </p15:guide>
        <p15:guide id="64" pos="2041">
          <p15:clr>
            <a:srgbClr val="F26B43"/>
          </p15:clr>
        </p15:guide>
        <p15:guide id="65" pos="1587">
          <p15:clr>
            <a:srgbClr val="F26B43"/>
          </p15:clr>
        </p15:guide>
        <p15:guide id="66" pos="3175">
          <p15:clr>
            <a:srgbClr val="F26B43"/>
          </p15:clr>
        </p15:guide>
        <p15:guide id="67" pos="1134">
          <p15:clr>
            <a:srgbClr val="F26B43"/>
          </p15:clr>
        </p15:guide>
        <p15:guide id="68" pos="1020">
          <p15:clr>
            <a:srgbClr val="F26B43"/>
          </p15:clr>
        </p15:guide>
        <p15:guide id="69" pos="907">
          <p15:clr>
            <a:srgbClr val="F26B43"/>
          </p15:clr>
        </p15:guide>
        <p15:guide id="70" pos="2268">
          <p15:clr>
            <a:srgbClr val="F26B43"/>
          </p15:clr>
        </p15:guide>
        <p15:guide id="71" pos="680">
          <p15:clr>
            <a:srgbClr val="F26B43"/>
          </p15:clr>
        </p15:guide>
        <p15:guide id="72" pos="567">
          <p15:clr>
            <a:srgbClr val="F26B43"/>
          </p15:clr>
        </p15:guide>
        <p15:guide id="73" pos="453">
          <p15:clr>
            <a:srgbClr val="F26B43"/>
          </p15:clr>
        </p15:guide>
        <p15:guide id="75" orient="horz" pos="453">
          <p15:clr>
            <a:srgbClr val="F26B43"/>
          </p15:clr>
        </p15:guide>
        <p15:guide id="76" orient="horz" pos="567">
          <p15:clr>
            <a:srgbClr val="F26B43"/>
          </p15:clr>
        </p15:guide>
        <p15:guide id="77" orient="horz" pos="680">
          <p15:clr>
            <a:srgbClr val="F26B43"/>
          </p15:clr>
        </p15:guide>
        <p15:guide id="78" orient="horz" pos="794">
          <p15:clr>
            <a:srgbClr val="F26B43"/>
          </p15:clr>
        </p15:guide>
        <p15:guide id="79" orient="horz" pos="907">
          <p15:clr>
            <a:srgbClr val="F26B43"/>
          </p15:clr>
        </p15:guide>
        <p15:guide id="80" orient="horz" pos="1020">
          <p15:clr>
            <a:srgbClr val="F26B43"/>
          </p15:clr>
        </p15:guide>
        <p15:guide id="81" orient="horz" pos="1134">
          <p15:clr>
            <a:srgbClr val="F26B43"/>
          </p15:clr>
        </p15:guide>
        <p15:guide id="82" orient="horz" pos="1247">
          <p15:clr>
            <a:srgbClr val="000000"/>
          </p15:clr>
        </p15:guide>
        <p15:guide id="83" orient="horz" pos="1474">
          <p15:clr>
            <a:srgbClr val="F26B43"/>
          </p15:clr>
        </p15:guide>
        <p15:guide id="84" orient="horz" pos="2154">
          <p15:clr>
            <a:srgbClr val="000000"/>
          </p15:clr>
        </p15:guide>
        <p15:guide id="85" orient="horz" pos="1587">
          <p15:clr>
            <a:srgbClr val="F26B43"/>
          </p15:clr>
        </p15:guide>
        <p15:guide id="86" orient="horz" pos="1701">
          <p15:clr>
            <a:srgbClr val="F26B43"/>
          </p15:clr>
        </p15:guide>
        <p15:guide id="87" orient="horz" pos="1928">
          <p15:clr>
            <a:srgbClr val="F26B43"/>
          </p15:clr>
        </p15:guide>
        <p15:guide id="88" orient="horz" pos="2495">
          <p15:clr>
            <a:srgbClr val="F26B43"/>
          </p15:clr>
        </p15:guide>
        <p15:guide id="89" orient="horz" pos="2381">
          <p15:clr>
            <a:srgbClr val="F26B43"/>
          </p15:clr>
        </p15:guide>
        <p15:guide id="90" orient="horz" pos="2608">
          <p15:clr>
            <a:srgbClr val="F26B43"/>
          </p15:clr>
        </p15:guide>
        <p15:guide id="91" orient="horz" pos="2721">
          <p15:clr>
            <a:srgbClr val="F26B43"/>
          </p15:clr>
        </p15:guide>
        <p15:guide id="92" orient="horz" pos="3175">
          <p15:clr>
            <a:srgbClr val="F26B43"/>
          </p15:clr>
        </p15:guide>
        <p15:guide id="93" orient="horz" pos="3742">
          <p15:clr>
            <a:srgbClr val="F26B43"/>
          </p15:clr>
        </p15:guide>
        <p15:guide id="94" orient="horz" pos="227">
          <p15:clr>
            <a:srgbClr val="5ACBF0"/>
          </p15:clr>
        </p15:guide>
        <p15:guide id="95" orient="horz" pos="3855">
          <p15:clr>
            <a:srgbClr val="5ACBF0"/>
          </p15:clr>
        </p15:guide>
        <p15:guide id="96" pos="227">
          <p15:clr>
            <a:srgbClr val="5ACBF0"/>
          </p15:clr>
        </p15:guide>
        <p15:guide id="97" pos="4876">
          <p15:clr>
            <a:srgbClr val="000000"/>
          </p15:clr>
        </p15:guide>
        <p15:guide id="98" pos="4649">
          <p15:clr>
            <a:srgbClr val="000000"/>
          </p15:clr>
        </p15:guide>
        <p15:guide id="99" orient="horz" pos="340">
          <p15:clr>
            <a:srgbClr val="000000"/>
          </p15:clr>
        </p15:guide>
        <p15:guide id="100" pos="7030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тандартный + 1 примеч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1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19" name="Объект 18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73744" y="308245"/>
            <a:ext cx="10451586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/>
            </a:lvl1pPr>
          </a:lstStyle>
          <a:p>
            <a:r>
              <a:rPr lang="ru-RU" dirty="0"/>
              <a:t>Образец заголовка на 2 строки, 1 примечание</a:t>
            </a:r>
          </a:p>
        </p:txBody>
      </p:sp>
      <p:sp>
        <p:nvSpPr>
          <p:cNvPr id="79" name="Текст 55"/>
          <p:cNvSpPr>
            <a:spLocks noGrp="1"/>
          </p:cNvSpPr>
          <p:nvPr>
            <p:ph type="body" sz="quarter" idx="13" hasCustomPrompt="1"/>
          </p:nvPr>
        </p:nvSpPr>
        <p:spPr>
          <a:xfrm>
            <a:off x="1605037" y="6281472"/>
            <a:ext cx="9347676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2B5B2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один</a:t>
            </a:r>
          </a:p>
        </p:txBody>
      </p:sp>
      <p:cxnSp>
        <p:nvCxnSpPr>
          <p:cNvPr id="80" name="Прямая соединительная линия 79"/>
          <p:cNvCxnSpPr/>
          <p:nvPr userDrawn="1"/>
        </p:nvCxnSpPr>
        <p:spPr>
          <a:xfrm>
            <a:off x="381369" y="6286780"/>
            <a:ext cx="10560556" cy="0"/>
          </a:xfrm>
          <a:prstGeom prst="line">
            <a:avLst/>
          </a:prstGeom>
          <a:ln w="3175">
            <a:solidFill>
              <a:srgbClr val="32B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 userDrawn="1"/>
        </p:nvSpPr>
        <p:spPr>
          <a:xfrm>
            <a:off x="392159" y="6281471"/>
            <a:ext cx="1277495" cy="576525"/>
          </a:xfrm>
          <a:prstGeom prst="rect">
            <a:avLst/>
          </a:prstGeom>
          <a:noFill/>
        </p:spPr>
        <p:txBody>
          <a:bodyPr wrap="square" lIns="0" tIns="114295" rtlCol="0" anchor="t">
            <a:no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1058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ПРИМЕЧАНИЯ</a:t>
            </a:r>
          </a:p>
        </p:txBody>
      </p:sp>
      <p:sp>
        <p:nvSpPr>
          <p:cNvPr id="83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FDBC41A-22CF-4D5E-6321-BAC1A2DDA20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6174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0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1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1358B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1358B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755" y="90810"/>
            <a:ext cx="4542241" cy="6773150"/>
          </a:xfrm>
          <a:prstGeom prst="rect">
            <a:avLst/>
          </a:prstGeom>
        </p:spPr>
      </p:pic>
      <p:sp>
        <p:nvSpPr>
          <p:cNvPr id="1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5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302171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22086257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+ 2 примеч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9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25" name="Объект 2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73744" y="308245"/>
            <a:ext cx="10370945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/>
            </a:lvl1pPr>
          </a:lstStyle>
          <a:p>
            <a:r>
              <a:rPr lang="ru-RU" dirty="0"/>
              <a:t>Образец заголовка на 2 строки, 2 примечания</a:t>
            </a:r>
          </a:p>
        </p:txBody>
      </p:sp>
      <p:sp>
        <p:nvSpPr>
          <p:cNvPr id="79" name="Текст 55"/>
          <p:cNvSpPr>
            <a:spLocks noGrp="1"/>
          </p:cNvSpPr>
          <p:nvPr>
            <p:ph type="body" sz="quarter" idx="13" hasCustomPrompt="1"/>
          </p:nvPr>
        </p:nvSpPr>
        <p:spPr>
          <a:xfrm>
            <a:off x="1605037" y="6281472"/>
            <a:ext cx="4512161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один</a:t>
            </a:r>
          </a:p>
        </p:txBody>
      </p:sp>
      <p:sp>
        <p:nvSpPr>
          <p:cNvPr id="80" name="Текст 55"/>
          <p:cNvSpPr>
            <a:spLocks noGrp="1"/>
          </p:cNvSpPr>
          <p:nvPr>
            <p:ph type="body" sz="quarter" idx="14" hasCustomPrompt="1"/>
          </p:nvPr>
        </p:nvSpPr>
        <p:spPr>
          <a:xfrm>
            <a:off x="6426515" y="6281472"/>
            <a:ext cx="4512163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два</a:t>
            </a:r>
          </a:p>
        </p:txBody>
      </p:sp>
      <p:cxnSp>
        <p:nvCxnSpPr>
          <p:cNvPr id="81" name="Прямая соединительная линия 80"/>
          <p:cNvCxnSpPr/>
          <p:nvPr userDrawn="1"/>
        </p:nvCxnSpPr>
        <p:spPr>
          <a:xfrm>
            <a:off x="381369" y="6286780"/>
            <a:ext cx="10560556" cy="0"/>
          </a:xfrm>
          <a:prstGeom prst="line">
            <a:avLst/>
          </a:prstGeom>
          <a:ln w="3175">
            <a:solidFill>
              <a:srgbClr val="32B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 userDrawn="1"/>
        </p:nvSpPr>
        <p:spPr>
          <a:xfrm>
            <a:off x="392159" y="6281471"/>
            <a:ext cx="1277495" cy="576525"/>
          </a:xfrm>
          <a:prstGeom prst="rect">
            <a:avLst/>
          </a:prstGeom>
          <a:noFill/>
        </p:spPr>
        <p:txBody>
          <a:bodyPr wrap="square" lIns="0" tIns="114295" rtlCol="0" anchor="t">
            <a:no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1058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ПРИМЕЧАНИЯ</a:t>
            </a:r>
          </a:p>
        </p:txBody>
      </p:sp>
      <p:sp>
        <p:nvSpPr>
          <p:cNvPr id="87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17E91D3-11AE-A27F-8FA9-3FB66C26621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7105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+ леге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Текст 55"/>
          <p:cNvSpPr>
            <a:spLocks noGrp="1"/>
          </p:cNvSpPr>
          <p:nvPr>
            <p:ph type="body" sz="quarter" idx="22" hasCustomPrompt="1"/>
          </p:nvPr>
        </p:nvSpPr>
        <p:spPr>
          <a:xfrm>
            <a:off x="8567706" y="6276163"/>
            <a:ext cx="1304779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2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3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25" name="Объект 2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73744" y="308245"/>
            <a:ext cx="10354816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/>
            </a:lvl1pPr>
          </a:lstStyle>
          <a:p>
            <a:r>
              <a:rPr lang="ru-RU" dirty="0"/>
              <a:t>Образец заголовка на 2 строки с легендой</a:t>
            </a:r>
            <a:br>
              <a:rPr lang="ru-RU" dirty="0"/>
            </a:br>
            <a:r>
              <a:rPr lang="ru-RU" dirty="0"/>
              <a:t>(до 5 обозначений)</a:t>
            </a:r>
          </a:p>
        </p:txBody>
      </p:sp>
      <p:cxnSp>
        <p:nvCxnSpPr>
          <p:cNvPr id="82" name="Прямая соединительная линия 81"/>
          <p:cNvCxnSpPr/>
          <p:nvPr userDrawn="1"/>
        </p:nvCxnSpPr>
        <p:spPr>
          <a:xfrm>
            <a:off x="390737" y="6281472"/>
            <a:ext cx="10551187" cy="0"/>
          </a:xfrm>
          <a:prstGeom prst="line">
            <a:avLst/>
          </a:prstGeom>
          <a:ln w="3175">
            <a:solidFill>
              <a:srgbClr val="32B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 userDrawn="1"/>
        </p:nvSpPr>
        <p:spPr>
          <a:xfrm>
            <a:off x="390738" y="6276163"/>
            <a:ext cx="1277495" cy="576525"/>
          </a:xfrm>
          <a:prstGeom prst="rect">
            <a:avLst/>
          </a:prstGeom>
          <a:noFill/>
        </p:spPr>
        <p:txBody>
          <a:bodyPr wrap="square" lIns="0" tIns="114295" rtlCol="0" anchor="t">
            <a:no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1058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ОБОЗНАЧЕНИЯ</a:t>
            </a:r>
          </a:p>
        </p:txBody>
      </p:sp>
      <p:sp>
        <p:nvSpPr>
          <p:cNvPr id="84" name="Текст 55"/>
          <p:cNvSpPr>
            <a:spLocks noGrp="1"/>
          </p:cNvSpPr>
          <p:nvPr>
            <p:ph type="body" sz="quarter" idx="18" hasCustomPrompt="1"/>
          </p:nvPr>
        </p:nvSpPr>
        <p:spPr>
          <a:xfrm>
            <a:off x="2049170" y="6276163"/>
            <a:ext cx="1371988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0" name="Текст 55"/>
          <p:cNvSpPr>
            <a:spLocks noGrp="1"/>
          </p:cNvSpPr>
          <p:nvPr>
            <p:ph type="body" sz="quarter" idx="19" hasCustomPrompt="1"/>
          </p:nvPr>
        </p:nvSpPr>
        <p:spPr>
          <a:xfrm>
            <a:off x="3678803" y="6276163"/>
            <a:ext cx="1374736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2" name="Текст 55"/>
          <p:cNvSpPr>
            <a:spLocks noGrp="1"/>
          </p:cNvSpPr>
          <p:nvPr>
            <p:ph type="body" sz="quarter" idx="20" hasCustomPrompt="1"/>
          </p:nvPr>
        </p:nvSpPr>
        <p:spPr>
          <a:xfrm>
            <a:off x="5308437" y="6276163"/>
            <a:ext cx="1338384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4" name="Текст 55"/>
          <p:cNvSpPr>
            <a:spLocks noGrp="1"/>
          </p:cNvSpPr>
          <p:nvPr>
            <p:ph type="body" sz="quarter" idx="21" hasCustomPrompt="1"/>
          </p:nvPr>
        </p:nvSpPr>
        <p:spPr>
          <a:xfrm>
            <a:off x="6938072" y="6276163"/>
            <a:ext cx="1360681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102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6" name="Рисунок 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7" name="Рисунок 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0" name="Рисунок 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1" name="Рисунок 1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2" name="Рисунок 1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3" name="Рисунок 1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1F1586A-7638-E28C-9960-5BE148A4873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025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+ 2 примечания + леге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6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7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25" name="Объект 2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73743" y="308245"/>
            <a:ext cx="10387074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/>
            </a:lvl1pPr>
          </a:lstStyle>
          <a:p>
            <a:r>
              <a:rPr lang="ru-RU" dirty="0"/>
              <a:t>Образец заголовка на 2 строки с легендой, </a:t>
            </a:r>
            <a:br>
              <a:rPr lang="ru-RU" dirty="0"/>
            </a:br>
            <a:r>
              <a:rPr lang="ru-RU" dirty="0"/>
              <a:t>2 примечания</a:t>
            </a:r>
          </a:p>
        </p:txBody>
      </p:sp>
      <p:sp>
        <p:nvSpPr>
          <p:cNvPr id="56" name="Текст 55"/>
          <p:cNvSpPr>
            <a:spLocks noGrp="1"/>
          </p:cNvSpPr>
          <p:nvPr>
            <p:ph type="body" sz="quarter" idx="13" hasCustomPrompt="1"/>
          </p:nvPr>
        </p:nvSpPr>
        <p:spPr>
          <a:xfrm>
            <a:off x="1605038" y="6281472"/>
            <a:ext cx="2346007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один</a:t>
            </a:r>
          </a:p>
        </p:txBody>
      </p:sp>
      <p:sp>
        <p:nvSpPr>
          <p:cNvPr id="58" name="Текст 55"/>
          <p:cNvSpPr>
            <a:spLocks noGrp="1"/>
          </p:cNvSpPr>
          <p:nvPr>
            <p:ph type="body" sz="quarter" idx="14" hasCustomPrompt="1"/>
          </p:nvPr>
        </p:nvSpPr>
        <p:spPr>
          <a:xfrm>
            <a:off x="4234347" y="6281472"/>
            <a:ext cx="2346008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два</a:t>
            </a:r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>
            <a:off x="381368" y="6286780"/>
            <a:ext cx="6198986" cy="0"/>
          </a:xfrm>
          <a:prstGeom prst="line">
            <a:avLst/>
          </a:prstGeom>
          <a:ln w="3175">
            <a:solidFill>
              <a:srgbClr val="32B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 userDrawn="1"/>
        </p:nvCxnSpPr>
        <p:spPr>
          <a:xfrm>
            <a:off x="6885706" y="6286780"/>
            <a:ext cx="4033623" cy="0"/>
          </a:xfrm>
          <a:prstGeom prst="line">
            <a:avLst/>
          </a:prstGeom>
          <a:ln w="3175">
            <a:solidFill>
              <a:srgbClr val="32B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Текст 55"/>
          <p:cNvSpPr>
            <a:spLocks noGrp="1"/>
          </p:cNvSpPr>
          <p:nvPr>
            <p:ph type="body" sz="quarter" idx="16" hasCustomPrompt="1"/>
          </p:nvPr>
        </p:nvSpPr>
        <p:spPr>
          <a:xfrm>
            <a:off x="9943448" y="6281472"/>
            <a:ext cx="1311324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6885706" y="6281471"/>
            <a:ext cx="1277495" cy="576525"/>
          </a:xfrm>
          <a:prstGeom prst="rect">
            <a:avLst/>
          </a:prstGeom>
          <a:noFill/>
        </p:spPr>
        <p:txBody>
          <a:bodyPr wrap="square" lIns="0" tIns="114295" rtlCol="0" anchor="t">
            <a:no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1058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ОБОЗНАЧЕНИЯ</a:t>
            </a:r>
          </a:p>
        </p:txBody>
      </p:sp>
      <p:sp>
        <p:nvSpPr>
          <p:cNvPr id="90" name="TextBox 89"/>
          <p:cNvSpPr txBox="1"/>
          <p:nvPr userDrawn="1"/>
        </p:nvSpPr>
        <p:spPr>
          <a:xfrm>
            <a:off x="392159" y="6281471"/>
            <a:ext cx="1277495" cy="576525"/>
          </a:xfrm>
          <a:prstGeom prst="rect">
            <a:avLst/>
          </a:prstGeom>
          <a:noFill/>
        </p:spPr>
        <p:txBody>
          <a:bodyPr wrap="square" lIns="0" tIns="114295" rtlCol="0" anchor="t">
            <a:no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1058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ПРИМЕЧАНИЯ</a:t>
            </a:r>
          </a:p>
        </p:txBody>
      </p:sp>
      <p:sp>
        <p:nvSpPr>
          <p:cNvPr id="92" name="Текст 55"/>
          <p:cNvSpPr>
            <a:spLocks noGrp="1"/>
          </p:cNvSpPr>
          <p:nvPr>
            <p:ph type="body" sz="quarter" idx="17" hasCustomPrompt="1"/>
          </p:nvPr>
        </p:nvSpPr>
        <p:spPr>
          <a:xfrm>
            <a:off x="8498643" y="6281472"/>
            <a:ext cx="1304328" cy="576528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1058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5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6116EF4-60C8-293C-FB2C-E839AEFD211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94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без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1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1" name="Объект 3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63558" y="308245"/>
            <a:ext cx="10381131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 на 2 строки, без лого</a:t>
            </a:r>
          </a:p>
        </p:txBody>
      </p:sp>
      <p:sp>
        <p:nvSpPr>
          <p:cNvPr id="58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6" name="Рисунок 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7" name="Рисунок 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0" name="Рисунок 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1" name="Рисунок 1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2" name="Рисунок 1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3" name="Рисунок 1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4" name="Рисунок 13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5" name="Рисунок 1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4048255-7298-FA73-2856-E735A6B2359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851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акет для скриншотов_все устройст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935"/>
          <a:stretch/>
        </p:blipFill>
        <p:spPr>
          <a:xfrm>
            <a:off x="0" y="0"/>
            <a:ext cx="12193007" cy="6857999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3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09A3C7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09A3C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6" hasCustomPrompt="1"/>
          </p:nvPr>
        </p:nvSpPr>
        <p:spPr>
          <a:xfrm>
            <a:off x="5964104" y="2137290"/>
            <a:ext cx="3272316" cy="4340262"/>
          </a:xfrm>
          <a:prstGeom prst="roundRect">
            <a:avLst>
              <a:gd name="adj" fmla="val 4051"/>
            </a:avLst>
          </a:prstGeom>
          <a:ln>
            <a:solidFill>
              <a:schemeClr val="tx1"/>
            </a:solidFill>
          </a:ln>
        </p:spPr>
        <p:txBody>
          <a:bodyPr tIns="1486800">
            <a:normAutofit/>
          </a:bodyPr>
          <a:lstStyle>
            <a:lvl1pPr marL="0" indent="0">
              <a:buNone/>
              <a:defRPr lang="ru-RU" sz="1905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Место для скриншота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планшет</a:t>
            </a:r>
            <a:r>
              <a:rPr lang="en-US" dirty="0"/>
              <a:t> (16</a:t>
            </a:r>
            <a:r>
              <a:rPr lang="ru-RU" dirty="0"/>
              <a:t> </a:t>
            </a:r>
            <a:r>
              <a:rPr lang="en-US" dirty="0"/>
              <a:t>: 9) (4</a:t>
            </a:r>
            <a:r>
              <a:rPr lang="ru-RU" dirty="0"/>
              <a:t> </a:t>
            </a:r>
            <a:r>
              <a:rPr lang="en-US" dirty="0"/>
              <a:t>: 3)</a:t>
            </a:r>
            <a:endParaRPr lang="ru-RU" dirty="0"/>
          </a:p>
        </p:txBody>
      </p:sp>
      <p:sp>
        <p:nvSpPr>
          <p:cNvPr id="126" name="Рисунок 8"/>
          <p:cNvSpPr>
            <a:spLocks noGrp="1"/>
          </p:cNvSpPr>
          <p:nvPr>
            <p:ph type="pic" sz="quarter" idx="18" hasCustomPrompt="1"/>
          </p:nvPr>
        </p:nvSpPr>
        <p:spPr>
          <a:xfrm>
            <a:off x="9613694" y="1753014"/>
            <a:ext cx="2180811" cy="4727291"/>
          </a:xfrm>
          <a:prstGeom prst="roundRect">
            <a:avLst>
              <a:gd name="adj" fmla="val 4051"/>
            </a:avLst>
          </a:prstGeom>
          <a:ln>
            <a:solidFill>
              <a:schemeClr val="tx1"/>
            </a:solidFill>
          </a:ln>
        </p:spPr>
        <p:txBody>
          <a:bodyPr tIns="612000">
            <a:normAutofit/>
          </a:bodyPr>
          <a:lstStyle>
            <a:lvl1pPr marL="0" indent="0">
              <a:buNone/>
              <a:defRPr lang="ru-RU" sz="1905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Место для скриншота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смартфон</a:t>
            </a:r>
            <a:br>
              <a:rPr lang="ru-RU" dirty="0"/>
            </a:br>
            <a:r>
              <a:rPr lang="en-US" dirty="0"/>
              <a:t>(</a:t>
            </a:r>
            <a:r>
              <a:rPr lang="ru-RU" dirty="0"/>
              <a:t>19,5 </a:t>
            </a:r>
            <a:r>
              <a:rPr lang="en-US" dirty="0"/>
              <a:t>: 9)</a:t>
            </a:r>
            <a:endParaRPr lang="ru-RU" dirty="0"/>
          </a:p>
        </p:txBody>
      </p:sp>
      <p:sp>
        <p:nvSpPr>
          <p:cNvPr id="128" name="Рисунок 8"/>
          <p:cNvSpPr>
            <a:spLocks noGrp="1"/>
          </p:cNvSpPr>
          <p:nvPr>
            <p:ph type="pic" sz="quarter" idx="19" hasCustomPrompt="1"/>
          </p:nvPr>
        </p:nvSpPr>
        <p:spPr>
          <a:xfrm>
            <a:off x="291901" y="3490154"/>
            <a:ext cx="5317395" cy="2991080"/>
          </a:xfrm>
          <a:prstGeom prst="roundRect">
            <a:avLst>
              <a:gd name="adj" fmla="val 4051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tIns="612000">
            <a:normAutofit/>
          </a:bodyPr>
          <a:lstStyle>
            <a:lvl1pPr marL="0" indent="0">
              <a:buNone/>
              <a:defRPr lang="ru-RU" sz="1905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Место для скриншота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en-US" dirty="0"/>
              <a:t>PC (16</a:t>
            </a:r>
            <a:r>
              <a:rPr lang="ru-RU" dirty="0"/>
              <a:t> </a:t>
            </a:r>
            <a:r>
              <a:rPr lang="en-US" dirty="0"/>
              <a:t>: </a:t>
            </a:r>
            <a:r>
              <a:rPr lang="ru-RU" dirty="0"/>
              <a:t>9)</a:t>
            </a:r>
          </a:p>
        </p:txBody>
      </p:sp>
      <p:sp>
        <p:nvSpPr>
          <p:cNvPr id="2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63558" y="308245"/>
            <a:ext cx="10417879" cy="1087131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>
              <a:defRPr lang="ru-RU" baseline="0" dirty="0"/>
            </a:lvl1pPr>
          </a:lstStyle>
          <a:p>
            <a:pPr lvl="0"/>
            <a:r>
              <a:rPr lang="ru-RU" dirty="0"/>
              <a:t>Слайд с </a:t>
            </a:r>
            <a:r>
              <a:rPr lang="ru-RU" dirty="0" err="1"/>
              <a:t>мокапом</a:t>
            </a:r>
            <a:r>
              <a:rPr lang="ru-RU" dirty="0"/>
              <a:t> для скриншота и текстом</a:t>
            </a: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EABD21-1E22-5E21-FB87-BCB001C6695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89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Макет для скриншотов_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Рисунок 8"/>
          <p:cNvSpPr>
            <a:spLocks noGrp="1"/>
          </p:cNvSpPr>
          <p:nvPr>
            <p:ph type="pic" sz="quarter" idx="17" hasCustomPrompt="1"/>
          </p:nvPr>
        </p:nvSpPr>
        <p:spPr>
          <a:xfrm>
            <a:off x="3652286" y="1707918"/>
            <a:ext cx="8140075" cy="4578862"/>
          </a:xfrm>
          <a:prstGeom prst="roundRect">
            <a:avLst>
              <a:gd name="adj" fmla="val 4051"/>
            </a:avLst>
          </a:prstGeom>
          <a:ln>
            <a:solidFill>
              <a:schemeClr val="tx1"/>
            </a:solidFill>
          </a:ln>
        </p:spPr>
        <p:txBody>
          <a:bodyPr tIns="612000">
            <a:normAutofit/>
          </a:bodyPr>
          <a:lstStyle>
            <a:lvl1pPr marL="0" indent="0">
              <a:buNone/>
              <a:defRPr lang="ru-RU" sz="1905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Место для скриншота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en-US" dirty="0"/>
              <a:t>PC (16</a:t>
            </a:r>
            <a:r>
              <a:rPr lang="ru-RU" dirty="0"/>
              <a:t> </a:t>
            </a:r>
            <a:r>
              <a:rPr lang="en-US" dirty="0"/>
              <a:t>: </a:t>
            </a:r>
            <a:r>
              <a:rPr lang="ru-RU" dirty="0"/>
              <a:t>9)</a:t>
            </a:r>
          </a:p>
        </p:txBody>
      </p:sp>
      <p:sp>
        <p:nvSpPr>
          <p:cNvPr id="35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63560" y="308245"/>
            <a:ext cx="10393379" cy="1087131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>
              <a:defRPr lang="ru-RU" baseline="0" dirty="0"/>
            </a:lvl1pPr>
          </a:lstStyle>
          <a:p>
            <a:pPr lvl="0"/>
            <a:r>
              <a:rPr lang="ru-RU" dirty="0"/>
              <a:t>Слайд с </a:t>
            </a:r>
            <a:r>
              <a:rPr lang="ru-RU" dirty="0" err="1"/>
              <a:t>мокапом</a:t>
            </a:r>
            <a:r>
              <a:rPr lang="ru-RU" dirty="0"/>
              <a:t> для скриншота и текстом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263558" y="1708621"/>
            <a:ext cx="2961898" cy="4578160"/>
          </a:xfrm>
        </p:spPr>
        <p:txBody>
          <a:bodyPr anchor="t">
            <a:normAutofit/>
          </a:bodyPr>
          <a:lstStyle>
            <a:lvl1pPr marL="0" indent="0" algn="l" defTabSz="483855" rtl="0" eaLnBrk="1" latinLnBrk="0" hangingPunct="1">
              <a:buNone/>
              <a:defRPr lang="ru-RU" sz="1905" kern="1200" baseline="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2pPr>
            <a:lvl3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3pPr>
            <a:lvl4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4pPr>
            <a:lvl5pPr marL="0" algn="l" defTabSz="483855" rtl="0" eaLnBrk="1" latinLnBrk="0" hangingPunct="1">
              <a:defRPr lang="ru-RU" sz="1905" kern="1200" dirty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5pPr>
          </a:lstStyle>
          <a:p>
            <a:r>
              <a:rPr lang="ru-RU" dirty="0">
                <a:cs typeface="Segoe UI Light" panose="020B0502040204020203" pitchFamily="34" charset="0"/>
              </a:rPr>
              <a:t>Синхронизация чтений                              и обновлений осуществляется посредством файловых блокировок.</a:t>
            </a:r>
          </a:p>
          <a:p>
            <a:endParaRPr lang="ru-RU" dirty="0">
              <a:cs typeface="Segoe UI Light" panose="020B0502040204020203" pitchFamily="34" charset="0"/>
            </a:endParaRPr>
          </a:p>
          <a:p>
            <a:r>
              <a:rPr lang="ru-RU" dirty="0">
                <a:cs typeface="Segoe UI Light" panose="020B0502040204020203" pitchFamily="34" charset="0"/>
              </a:rPr>
              <a:t>Преимуществом этой архитектуры является низкая нагрузка на ЦП сервера</a:t>
            </a: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C9450A-A193-0833-0C85-E4F4973914D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458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Макет для скриншотов_Планш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Рисунок 8"/>
          <p:cNvSpPr>
            <a:spLocks noGrp="1"/>
          </p:cNvSpPr>
          <p:nvPr>
            <p:ph type="pic" sz="quarter" idx="16" hasCustomPrompt="1"/>
          </p:nvPr>
        </p:nvSpPr>
        <p:spPr>
          <a:xfrm>
            <a:off x="8348473" y="1801359"/>
            <a:ext cx="3272316" cy="4340262"/>
          </a:xfrm>
          <a:prstGeom prst="roundRect">
            <a:avLst>
              <a:gd name="adj" fmla="val 4051"/>
            </a:avLst>
          </a:prstGeom>
          <a:ln>
            <a:solidFill>
              <a:schemeClr val="tx1"/>
            </a:solidFill>
          </a:ln>
        </p:spPr>
        <p:txBody>
          <a:bodyPr tIns="1486800">
            <a:normAutofit/>
          </a:bodyPr>
          <a:lstStyle>
            <a:lvl1pPr marL="0" indent="0">
              <a:buNone/>
              <a:defRPr lang="ru-RU" sz="1905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Место для скриншота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планшет</a:t>
            </a:r>
            <a:r>
              <a:rPr lang="en-US" dirty="0"/>
              <a:t> (16</a:t>
            </a:r>
            <a:r>
              <a:rPr lang="ru-RU" dirty="0"/>
              <a:t> </a:t>
            </a:r>
            <a:r>
              <a:rPr lang="en-US" dirty="0"/>
              <a:t>: 9) (4</a:t>
            </a:r>
            <a:r>
              <a:rPr lang="ru-RU" dirty="0"/>
              <a:t> </a:t>
            </a:r>
            <a:r>
              <a:rPr lang="en-US" dirty="0"/>
              <a:t>: 3)</a:t>
            </a:r>
            <a:endParaRPr lang="ru-RU" dirty="0"/>
          </a:p>
        </p:txBody>
      </p:sp>
      <p:sp>
        <p:nvSpPr>
          <p:cNvPr id="19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63561" y="310886"/>
            <a:ext cx="10214958" cy="1087131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>
              <a:defRPr lang="ru-RU" baseline="0" dirty="0"/>
            </a:lvl1pPr>
          </a:lstStyle>
          <a:p>
            <a:pPr lvl="0"/>
            <a:r>
              <a:rPr lang="ru-RU" dirty="0"/>
              <a:t>Слайд с </a:t>
            </a:r>
            <a:r>
              <a:rPr lang="ru-RU" dirty="0" err="1"/>
              <a:t>мокапом</a:t>
            </a:r>
            <a:r>
              <a:rPr lang="ru-RU" dirty="0"/>
              <a:t> для скриншота и текстом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263560" y="1801359"/>
            <a:ext cx="7640113" cy="4453163"/>
          </a:xfrm>
        </p:spPr>
        <p:txBody>
          <a:bodyPr anchor="ctr">
            <a:normAutofit/>
          </a:bodyPr>
          <a:lstStyle>
            <a:lvl1pPr marL="0" indent="0" algn="l" defTabSz="483855" rtl="0" eaLnBrk="1" latinLnBrk="0" hangingPunct="1">
              <a:buNone/>
              <a:defRPr lang="ru-RU" sz="2540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2pPr>
            <a:lvl3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3pPr>
            <a:lvl4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4pPr>
            <a:lvl5pPr marL="0" algn="l" defTabSz="483855" rtl="0" eaLnBrk="1" latinLnBrk="0" hangingPunct="1">
              <a:defRPr lang="ru-RU" sz="1905" kern="1200" dirty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5pPr>
          </a:lstStyle>
          <a:p>
            <a:r>
              <a:rPr lang="ru-RU" dirty="0">
                <a:cs typeface="Segoe UI Light" panose="020B0502040204020203" pitchFamily="34" charset="0"/>
              </a:rPr>
              <a:t>В основу объектной модели положена концепция объектно-ориентированного программирования, в которой данные представляются в виде набора объектов и классов, связанных между собой родственными отношениями, а работа     с объектами осуществляется с помощью скрытых (инкапсулированных) в них методов.</a:t>
            </a: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45F4B7-9E6D-17F9-C218-849311050C7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635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Макет для скриншотов_Смарт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5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2B5B2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2B5B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Рисунок 8"/>
          <p:cNvSpPr>
            <a:spLocks noGrp="1"/>
          </p:cNvSpPr>
          <p:nvPr>
            <p:ph type="pic" sz="quarter" idx="18" hasCustomPrompt="1"/>
          </p:nvPr>
        </p:nvSpPr>
        <p:spPr>
          <a:xfrm>
            <a:off x="9185953" y="1795814"/>
            <a:ext cx="2197268" cy="4490966"/>
          </a:xfrm>
          <a:prstGeom prst="roundRect">
            <a:avLst>
              <a:gd name="adj" fmla="val 4051"/>
            </a:avLst>
          </a:prstGeom>
          <a:ln>
            <a:solidFill>
              <a:schemeClr val="tx1"/>
            </a:solidFill>
          </a:ln>
        </p:spPr>
        <p:txBody>
          <a:bodyPr tIns="612000">
            <a:normAutofit/>
          </a:bodyPr>
          <a:lstStyle>
            <a:lvl1pPr>
              <a:defRPr lang="ru-RU" sz="1905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Место для скриншота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смартфон</a:t>
            </a:r>
            <a:br>
              <a:rPr lang="ru-RU" dirty="0"/>
            </a:br>
            <a:r>
              <a:rPr lang="en-US" dirty="0"/>
              <a:t>(</a:t>
            </a:r>
            <a:r>
              <a:rPr lang="ru-RU" dirty="0"/>
              <a:t>19,5 </a:t>
            </a:r>
            <a:r>
              <a:rPr lang="en-US" dirty="0"/>
              <a:t>: 9)</a:t>
            </a:r>
            <a:endParaRPr lang="ru-RU" dirty="0"/>
          </a:p>
        </p:txBody>
      </p:sp>
      <p:sp>
        <p:nvSpPr>
          <p:cNvPr id="19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63560" y="308245"/>
            <a:ext cx="10397257" cy="1087131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>
              <a:defRPr lang="ru-RU" baseline="0" dirty="0"/>
            </a:lvl1pPr>
          </a:lstStyle>
          <a:p>
            <a:pPr lvl="0"/>
            <a:r>
              <a:rPr lang="ru-RU" dirty="0"/>
              <a:t>Слайд с </a:t>
            </a:r>
            <a:r>
              <a:rPr lang="ru-RU" dirty="0" err="1"/>
              <a:t>мокапом</a:t>
            </a:r>
            <a:r>
              <a:rPr lang="ru-RU" dirty="0"/>
              <a:t> для скриншота и текстом</a:t>
            </a:r>
          </a:p>
        </p:txBody>
      </p:sp>
      <p:sp>
        <p:nvSpPr>
          <p:cNvPr id="55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263561" y="1795814"/>
            <a:ext cx="8304275" cy="4490965"/>
          </a:xfrm>
        </p:spPr>
        <p:txBody>
          <a:bodyPr anchor="ctr">
            <a:normAutofit/>
          </a:bodyPr>
          <a:lstStyle>
            <a:lvl1pPr marL="0" indent="0" algn="l" defTabSz="483855" rtl="0" eaLnBrk="1" latinLnBrk="0" hangingPunct="1">
              <a:buNone/>
              <a:defRPr lang="ru-RU" sz="2540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2pPr>
            <a:lvl3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3pPr>
            <a:lvl4pPr marL="0" algn="l" defTabSz="483855" rtl="0" eaLnBrk="1" latinLnBrk="0" hangingPunct="1">
              <a:defRPr lang="ru-RU" sz="1905" kern="1200" dirty="0" smtClean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4pPr>
            <a:lvl5pPr marL="0" algn="l" defTabSz="483855" rtl="0" eaLnBrk="1" latinLnBrk="0" hangingPunct="1">
              <a:defRPr lang="ru-RU" sz="1905" kern="1200" dirty="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5pPr>
          </a:lstStyle>
          <a:p>
            <a:r>
              <a:rPr lang="ru-RU" dirty="0">
                <a:cs typeface="Segoe UI Light" panose="020B0502040204020203" pitchFamily="34" charset="0"/>
              </a:rPr>
              <a:t>В основу объектной модели положена концепция объектно-ориентированного программирования, в которой данные представляются в виде набора объектов </a:t>
            </a:r>
          </a:p>
          <a:p>
            <a:r>
              <a:rPr lang="ru-RU" dirty="0">
                <a:cs typeface="Segoe UI Light" panose="020B0502040204020203" pitchFamily="34" charset="0"/>
              </a:rPr>
              <a:t>и классов, связанных между собой родственными отношениями, а работа </a:t>
            </a:r>
          </a:p>
          <a:p>
            <a:r>
              <a:rPr lang="ru-RU" dirty="0">
                <a:cs typeface="Segoe UI Light" panose="020B0502040204020203" pitchFamily="34" charset="0"/>
              </a:rPr>
              <a:t>с объектами осуществляется с помощью скрытых (инкапсулированных) в них методов.</a:t>
            </a: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F366AB-E5D4-5FDC-41A3-C82B5C48AEB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929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с заполнителем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24546" y="2295843"/>
            <a:ext cx="1351822" cy="135184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27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81" name="Рисунок 2"/>
          <p:cNvSpPr>
            <a:spLocks noGrp="1"/>
          </p:cNvSpPr>
          <p:nvPr>
            <p:ph type="pic" sz="quarter" idx="11"/>
          </p:nvPr>
        </p:nvSpPr>
        <p:spPr>
          <a:xfrm>
            <a:off x="3797837" y="2232429"/>
            <a:ext cx="1351822" cy="135184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27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96" name="Рисунок 2"/>
          <p:cNvSpPr>
            <a:spLocks noGrp="1"/>
          </p:cNvSpPr>
          <p:nvPr>
            <p:ph type="pic" sz="quarter" idx="12"/>
          </p:nvPr>
        </p:nvSpPr>
        <p:spPr>
          <a:xfrm>
            <a:off x="6471128" y="2232429"/>
            <a:ext cx="1351822" cy="135184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270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97" name="Рисунок 2"/>
          <p:cNvSpPr>
            <a:spLocks noGrp="1"/>
          </p:cNvSpPr>
          <p:nvPr>
            <p:ph type="pic" sz="quarter" idx="13"/>
          </p:nvPr>
        </p:nvSpPr>
        <p:spPr>
          <a:xfrm>
            <a:off x="9144420" y="2232429"/>
            <a:ext cx="1351822" cy="135184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270"/>
            </a:lvl1pPr>
          </a:lstStyle>
          <a:p>
            <a:r>
              <a:rPr lang="ru-RU"/>
              <a:t>Вставка рисунка</a:t>
            </a:r>
          </a:p>
        </p:txBody>
      </p:sp>
      <p:graphicFrame>
        <p:nvGraphicFramePr>
          <p:cNvPr id="32" name="Объект 31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1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2" name="Объект 3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49244" y="308245"/>
            <a:ext cx="10432193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/>
            </a:lvl1pPr>
          </a:lstStyle>
          <a:p>
            <a:r>
              <a:rPr lang="ru-RU" dirty="0"/>
              <a:t>Образец заголовка на 2 строки, </a:t>
            </a:r>
            <a:br>
              <a:rPr lang="ru-RU" dirty="0"/>
            </a:br>
            <a:r>
              <a:rPr lang="ru-RU" dirty="0"/>
              <a:t>4 элемента со вставкой</a:t>
            </a:r>
          </a:p>
        </p:txBody>
      </p:sp>
      <p:sp>
        <p:nvSpPr>
          <p:cNvPr id="47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660280" y="3891016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45013" y="4422998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16"/>
          </p:nvPr>
        </p:nvSpPr>
        <p:spPr>
          <a:xfrm>
            <a:off x="3359085" y="3891016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3818" y="4422998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18"/>
          </p:nvPr>
        </p:nvSpPr>
        <p:spPr>
          <a:xfrm>
            <a:off x="6057890" y="3891016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042623" y="4422998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20"/>
          </p:nvPr>
        </p:nvSpPr>
        <p:spPr>
          <a:xfrm>
            <a:off x="8756695" y="3891016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3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8741428" y="4422998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pic>
        <p:nvPicPr>
          <p:cNvPr id="5" name="Рисунок 4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6" name="Рисунок 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6E2C13D-8009-AE45-C82D-84C888DE171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551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с заполнителем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24547" y="2232429"/>
            <a:ext cx="1351822" cy="13518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482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81" name="Рисунок 2"/>
          <p:cNvSpPr>
            <a:spLocks noGrp="1"/>
          </p:cNvSpPr>
          <p:nvPr>
            <p:ph type="pic" sz="quarter" idx="11"/>
          </p:nvPr>
        </p:nvSpPr>
        <p:spPr>
          <a:xfrm>
            <a:off x="3797837" y="2232429"/>
            <a:ext cx="1351822" cy="13518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482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96" name="Рисунок 2"/>
          <p:cNvSpPr>
            <a:spLocks noGrp="1"/>
          </p:cNvSpPr>
          <p:nvPr>
            <p:ph type="pic" sz="quarter" idx="12"/>
          </p:nvPr>
        </p:nvSpPr>
        <p:spPr>
          <a:xfrm>
            <a:off x="6471128" y="2232429"/>
            <a:ext cx="1351822" cy="13518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482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97" name="Рисунок 2"/>
          <p:cNvSpPr>
            <a:spLocks noGrp="1"/>
          </p:cNvSpPr>
          <p:nvPr>
            <p:ph type="pic" sz="quarter" idx="13"/>
          </p:nvPr>
        </p:nvSpPr>
        <p:spPr>
          <a:xfrm>
            <a:off x="9144420" y="2232429"/>
            <a:ext cx="1351822" cy="13518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>
            <a:lvl1pPr marL="0" indent="0">
              <a:buNone/>
              <a:defRPr sz="1482"/>
            </a:lvl1pPr>
          </a:lstStyle>
          <a:p>
            <a:r>
              <a:rPr lang="ru-RU"/>
              <a:t>Вставка рисунка</a:t>
            </a:r>
          </a:p>
        </p:txBody>
      </p:sp>
      <p:graphicFrame>
        <p:nvGraphicFramePr>
          <p:cNvPr id="32" name="Объект 31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5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2" name="Объект 3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49244" y="308245"/>
            <a:ext cx="10407694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/>
            </a:lvl1pPr>
          </a:lstStyle>
          <a:p>
            <a:r>
              <a:rPr lang="ru-RU" dirty="0"/>
              <a:t>Образец заголовка на 2 строки, </a:t>
            </a:r>
            <a:br>
              <a:rPr lang="ru-RU" dirty="0"/>
            </a:br>
            <a:r>
              <a:rPr lang="ru-RU" dirty="0"/>
              <a:t>4 элемента со вставкой</a:t>
            </a:r>
          </a:p>
        </p:txBody>
      </p:sp>
      <p:sp>
        <p:nvSpPr>
          <p:cNvPr id="47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4"/>
          </p:nvPr>
        </p:nvSpPr>
        <p:spPr>
          <a:xfrm>
            <a:off x="660280" y="3889343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45013" y="4421325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chemeClr val="accent5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16"/>
          </p:nvPr>
        </p:nvSpPr>
        <p:spPr>
          <a:xfrm>
            <a:off x="3359085" y="3889343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3818" y="4421325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chemeClr val="accent5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18"/>
          </p:nvPr>
        </p:nvSpPr>
        <p:spPr>
          <a:xfrm>
            <a:off x="6057890" y="3889343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042623" y="4421325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chemeClr val="accent5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27" name="Текст 7"/>
          <p:cNvSpPr>
            <a:spLocks noGrp="1"/>
          </p:cNvSpPr>
          <p:nvPr>
            <p:ph type="body" sz="quarter" idx="20"/>
          </p:nvPr>
        </p:nvSpPr>
        <p:spPr>
          <a:xfrm>
            <a:off x="8756695" y="3889343"/>
            <a:ext cx="2280354" cy="423438"/>
          </a:xfrm>
        </p:spPr>
        <p:txBody>
          <a:bodyPr wrap="non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8741428" y="4421325"/>
            <a:ext cx="2310890" cy="548483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chemeClr val="accent5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pic>
        <p:nvPicPr>
          <p:cNvPr id="5" name="Рисунок 4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6" name="Рисунок 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1CF03C3-CD22-8EDC-0880-3F9AE40020F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014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pos="1905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с заполнителем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Рисунок 108"/>
          <p:cNvSpPr>
            <a:spLocks noGrp="1"/>
          </p:cNvSpPr>
          <p:nvPr>
            <p:ph type="pic" sz="quarter" idx="13"/>
          </p:nvPr>
        </p:nvSpPr>
        <p:spPr>
          <a:xfrm>
            <a:off x="811457" y="2050131"/>
            <a:ext cx="850249" cy="762747"/>
          </a:xfrm>
          <a:prstGeom prst="roundRect">
            <a:avLst/>
          </a:prstGeom>
          <a:ln w="19050">
            <a:solidFill>
              <a:srgbClr val="33BBAF"/>
            </a:solidFill>
          </a:ln>
        </p:spPr>
        <p:txBody>
          <a:bodyPr anchor="ctr">
            <a:noAutofit/>
          </a:bodyPr>
          <a:lstStyle>
            <a:lvl1pPr marL="0" indent="0">
              <a:buNone/>
              <a:defRPr sz="952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4" name="Рисунок 108"/>
          <p:cNvSpPr>
            <a:spLocks noGrp="1"/>
          </p:cNvSpPr>
          <p:nvPr>
            <p:ph type="pic" sz="quarter" idx="14"/>
          </p:nvPr>
        </p:nvSpPr>
        <p:spPr>
          <a:xfrm>
            <a:off x="6526929" y="2050131"/>
            <a:ext cx="852999" cy="762747"/>
          </a:xfrm>
          <a:prstGeom prst="roundRect">
            <a:avLst/>
          </a:prstGeom>
          <a:ln w="19050">
            <a:solidFill>
              <a:srgbClr val="33BBAF"/>
            </a:solidFill>
          </a:ln>
        </p:spPr>
        <p:txBody>
          <a:bodyPr anchor="ctr">
            <a:noAutofit/>
          </a:bodyPr>
          <a:lstStyle>
            <a:lvl1pPr marL="0" indent="0">
              <a:buNone/>
              <a:defRPr sz="952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5" name="Рисунок 108"/>
          <p:cNvSpPr>
            <a:spLocks noGrp="1"/>
          </p:cNvSpPr>
          <p:nvPr>
            <p:ph type="pic" sz="quarter" idx="15"/>
          </p:nvPr>
        </p:nvSpPr>
        <p:spPr>
          <a:xfrm>
            <a:off x="811457" y="4319488"/>
            <a:ext cx="850249" cy="762747"/>
          </a:xfrm>
          <a:prstGeom prst="roundRect">
            <a:avLst/>
          </a:prstGeom>
          <a:ln w="19050">
            <a:solidFill>
              <a:srgbClr val="33BBAF"/>
            </a:solidFill>
          </a:ln>
        </p:spPr>
        <p:txBody>
          <a:bodyPr anchor="ctr">
            <a:noAutofit/>
          </a:bodyPr>
          <a:lstStyle>
            <a:lvl1pPr marL="0" indent="0">
              <a:buNone/>
              <a:defRPr sz="952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6" name="Рисунок 108"/>
          <p:cNvSpPr>
            <a:spLocks noGrp="1"/>
          </p:cNvSpPr>
          <p:nvPr>
            <p:ph type="pic" sz="quarter" idx="16"/>
          </p:nvPr>
        </p:nvSpPr>
        <p:spPr>
          <a:xfrm>
            <a:off x="6526929" y="4319488"/>
            <a:ext cx="852999" cy="762747"/>
          </a:xfrm>
          <a:prstGeom prst="roundRect">
            <a:avLst/>
          </a:prstGeom>
          <a:ln w="19050">
            <a:solidFill>
              <a:srgbClr val="33BBAF"/>
            </a:solidFill>
          </a:ln>
        </p:spPr>
        <p:txBody>
          <a:bodyPr anchor="ctr">
            <a:noAutofit/>
          </a:bodyPr>
          <a:lstStyle>
            <a:lvl1pPr marL="0" indent="0">
              <a:buNone/>
              <a:defRPr sz="952"/>
            </a:lvl1pPr>
          </a:lstStyle>
          <a:p>
            <a:r>
              <a:rPr lang="ru-RU"/>
              <a:t>Вставка рисунка</a:t>
            </a:r>
          </a:p>
        </p:txBody>
      </p:sp>
      <p:graphicFrame>
        <p:nvGraphicFramePr>
          <p:cNvPr id="21" name="Объект 20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9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21" name="Объект 2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49245" y="308245"/>
            <a:ext cx="10395443" cy="1087131"/>
          </a:xfrm>
          <a:prstGeom prst="rect">
            <a:avLst/>
          </a:prstGeom>
        </p:spPr>
        <p:txBody>
          <a:bodyPr vert="horz" lIns="90000" anchor="t">
            <a:noAutofit/>
          </a:bodyPr>
          <a:lstStyle>
            <a:lvl1pPr>
              <a:defRPr sz="3387" baseline="0"/>
            </a:lvl1pPr>
          </a:lstStyle>
          <a:p>
            <a:r>
              <a:rPr lang="ru-RU" dirty="0"/>
              <a:t>Образец заголовка на 2 строки,</a:t>
            </a:r>
            <a:br>
              <a:rPr lang="ru-RU" dirty="0"/>
            </a:br>
            <a:r>
              <a:rPr lang="ru-RU" dirty="0"/>
              <a:t>4 элемента со вставкой</a:t>
            </a:r>
          </a:p>
        </p:txBody>
      </p:sp>
      <p:sp>
        <p:nvSpPr>
          <p:cNvPr id="48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17"/>
          </p:nvPr>
        </p:nvSpPr>
        <p:spPr>
          <a:xfrm>
            <a:off x="1860012" y="2280896"/>
            <a:ext cx="3473085" cy="42343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860012" y="2812878"/>
            <a:ext cx="3473085" cy="1232710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строки. Увеличенное поле для уточнения подробностей </a:t>
            </a:r>
          </a:p>
          <a:p>
            <a:pPr lvl="0"/>
            <a:r>
              <a:rPr lang="ru-RU" dirty="0"/>
              <a:t>или упоминания ключевых целей</a:t>
            </a:r>
          </a:p>
        </p:txBody>
      </p:sp>
      <p:sp>
        <p:nvSpPr>
          <p:cNvPr id="35" name="Текст 7"/>
          <p:cNvSpPr>
            <a:spLocks noGrp="1"/>
          </p:cNvSpPr>
          <p:nvPr>
            <p:ph type="body" sz="quarter" idx="19"/>
          </p:nvPr>
        </p:nvSpPr>
        <p:spPr>
          <a:xfrm>
            <a:off x="1860012" y="4469780"/>
            <a:ext cx="3473085" cy="42343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1860012" y="5001762"/>
            <a:ext cx="3473085" cy="1232710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строки. Увеличенное поле для уточнения подробностей </a:t>
            </a:r>
          </a:p>
          <a:p>
            <a:pPr lvl="0"/>
            <a:r>
              <a:rPr lang="ru-RU" dirty="0"/>
              <a:t>или упоминания ключевых целей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21"/>
          </p:nvPr>
        </p:nvSpPr>
        <p:spPr>
          <a:xfrm>
            <a:off x="7612445" y="2280896"/>
            <a:ext cx="3473085" cy="42343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22" hasCustomPrompt="1"/>
          </p:nvPr>
        </p:nvSpPr>
        <p:spPr>
          <a:xfrm>
            <a:off x="7612445" y="2812878"/>
            <a:ext cx="3473085" cy="1232710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строки. Увеличенное поле для уточнения подробностей </a:t>
            </a:r>
          </a:p>
          <a:p>
            <a:pPr lvl="0"/>
            <a:r>
              <a:rPr lang="ru-RU" dirty="0"/>
              <a:t>или упоминания ключевых целей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23"/>
          </p:nvPr>
        </p:nvSpPr>
        <p:spPr>
          <a:xfrm>
            <a:off x="7612445" y="4469780"/>
            <a:ext cx="3473085" cy="42343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17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24" hasCustomPrompt="1"/>
          </p:nvPr>
        </p:nvSpPr>
        <p:spPr>
          <a:xfrm>
            <a:off x="7612445" y="5001762"/>
            <a:ext cx="3473085" cy="1232710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2" baseline="0">
                <a:solidFill>
                  <a:srgbClr val="33BBA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/>
              <a:t>Описание элемента,</a:t>
            </a:r>
            <a:br>
              <a:rPr lang="ru-RU" dirty="0"/>
            </a:br>
            <a:r>
              <a:rPr lang="ru-RU" dirty="0"/>
              <a:t>на две или три строки. Увеличенное поле для уточнения подробностей </a:t>
            </a:r>
          </a:p>
          <a:p>
            <a:pPr lvl="0"/>
            <a:r>
              <a:rPr lang="ru-RU" dirty="0"/>
              <a:t>или упоминания ключевых целей</a:t>
            </a: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C49D7DE-5BFD-0B4C-5641-572A18D3318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616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меньшенный, стандар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2" name="Слайд think-cell" r:id="rId6" imgW="360" imgH="360" progId="TCLayout.ActiveDocument.1">
                  <p:embed/>
                </p:oleObj>
              </mc:Choice>
              <mc:Fallback>
                <p:oleObj name="Слайд think-cell" r:id="rId6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3" name="Слайд think-cell" r:id="rId8" imgW="360" imgH="360" progId="TCLayout.ActiveDocument.1">
                  <p:embed/>
                </p:oleObj>
              </mc:Choice>
              <mc:Fallback>
                <p:oleObj name="Слайд think-cell" r:id="rId8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57822" y="308245"/>
            <a:ext cx="9334262" cy="1035794"/>
          </a:xfrm>
          <a:prstGeom prst="rect">
            <a:avLst/>
          </a:prstGeom>
        </p:spPr>
        <p:txBody>
          <a:bodyPr vert="horz" wrap="square" lIns="90000" anchor="t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387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Образец уменьшенного заголовка на 2 строки</a:t>
            </a:r>
          </a:p>
        </p:txBody>
      </p:sp>
      <p:sp>
        <p:nvSpPr>
          <p:cNvPr id="88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6" name="Рисунок 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7" name="Рисунок 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0" name="Рисунок 9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1" name="Рисунок 10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2" name="Рисунок 1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3" name="Рисунок 1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9" name="Прямоугольник 18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lumOff val="75000"/>
                  <a:alpha val="0"/>
                </a:schemeClr>
              </a:gs>
              <a:gs pos="100000">
                <a:srgbClr val="008580">
                  <a:alpha val="27000"/>
                </a:srgbClr>
              </a:gs>
              <a:gs pos="61000">
                <a:srgbClr val="33BBAF">
                  <a:alpha val="2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AF25FF2-EC7D-937C-2A27-1732D85A19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118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orient="horz" pos="113">
          <p15:clr>
            <a:srgbClr val="A4A3A4"/>
          </p15:clr>
        </p15:guide>
        <p15:guide id="69" orient="horz" pos="3969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меньшенный, стандарт + примеч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lumOff val="75000"/>
                  <a:alpha val="0"/>
                </a:schemeClr>
              </a:gs>
              <a:gs pos="100000">
                <a:srgbClr val="008580">
                  <a:alpha val="35000"/>
                </a:srgbClr>
              </a:gs>
              <a:gs pos="61000">
                <a:srgbClr val="33BBAF">
                  <a:alpha val="24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6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7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89482" y="319678"/>
            <a:ext cx="10425924" cy="1035794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>
              <a:defRPr lang="ru-RU" sz="3387" baseline="0" dirty="0"/>
            </a:lvl1pPr>
          </a:lstStyle>
          <a:p>
            <a:pPr lvl="0"/>
            <a:r>
              <a:rPr lang="ru-RU" dirty="0"/>
              <a:t>Образец уменьшенного заголовка на 2 строки, </a:t>
            </a:r>
            <a:br>
              <a:rPr lang="ru-RU" dirty="0"/>
            </a:br>
            <a:r>
              <a:rPr lang="ru-RU" dirty="0"/>
              <a:t>1 примечание</a:t>
            </a:r>
          </a:p>
        </p:txBody>
      </p:sp>
      <p:sp>
        <p:nvSpPr>
          <p:cNvPr id="92" name="Текст 55"/>
          <p:cNvSpPr>
            <a:spLocks noGrp="1"/>
          </p:cNvSpPr>
          <p:nvPr>
            <p:ph type="body" sz="quarter" idx="15" hasCustomPrompt="1"/>
          </p:nvPr>
        </p:nvSpPr>
        <p:spPr>
          <a:xfrm>
            <a:off x="1585881" y="6476621"/>
            <a:ext cx="9348952" cy="381379"/>
          </a:xfrm>
          <a:prstGeom prst="rect">
            <a:avLst/>
          </a:prstGeom>
        </p:spPr>
        <p:txBody>
          <a:bodyPr tIns="72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один</a:t>
            </a:r>
          </a:p>
        </p:txBody>
      </p:sp>
      <p:cxnSp>
        <p:nvCxnSpPr>
          <p:cNvPr id="93" name="Прямая соединительная линия 92"/>
          <p:cNvCxnSpPr/>
          <p:nvPr userDrawn="1"/>
        </p:nvCxnSpPr>
        <p:spPr>
          <a:xfrm>
            <a:off x="386239" y="6476622"/>
            <a:ext cx="10548595" cy="0"/>
          </a:xfrm>
          <a:prstGeom prst="line">
            <a:avLst/>
          </a:prstGeom>
          <a:ln w="3175">
            <a:solidFill>
              <a:srgbClr val="32B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 userDrawn="1"/>
        </p:nvSpPr>
        <p:spPr>
          <a:xfrm>
            <a:off x="386239" y="6481937"/>
            <a:ext cx="986809" cy="208837"/>
          </a:xfrm>
          <a:prstGeom prst="rect">
            <a:avLst/>
          </a:prstGeom>
          <a:noFill/>
        </p:spPr>
        <p:txBody>
          <a:bodyPr wrap="none" lIns="0" tIns="76197" bIns="0" rtlCol="0" anchor="t">
            <a:sp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952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ПРИМЕЧАНИЯ</a:t>
            </a:r>
          </a:p>
        </p:txBody>
      </p:sp>
      <p:sp>
        <p:nvSpPr>
          <p:cNvPr id="95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EABCA4-5100-2892-4173-E8E1884D6B3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326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orient="horz" pos="113">
          <p15:clr>
            <a:srgbClr val="A4A3A4"/>
          </p15:clr>
        </p15:guide>
        <p15:guide id="69" orient="horz" pos="3969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меньшенный, стандарт + 2 примеч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>
          <a:xfrm>
            <a:off x="0" y="7056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lumOff val="75000"/>
                  <a:alpha val="0"/>
                </a:schemeClr>
              </a:gs>
              <a:gs pos="100000">
                <a:srgbClr val="008580">
                  <a:alpha val="35000"/>
                </a:srgbClr>
              </a:gs>
              <a:gs pos="61000">
                <a:srgbClr val="33BBAF">
                  <a:alpha val="24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1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300716" y="330431"/>
            <a:ext cx="10424960" cy="1035794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>
              <a:defRPr lang="ru-RU" sz="3387" baseline="0" dirty="0"/>
            </a:lvl1pPr>
          </a:lstStyle>
          <a:p>
            <a:pPr lvl="0"/>
            <a:r>
              <a:rPr lang="ru-RU" dirty="0"/>
              <a:t>Образец уменьшенного заголовка на 2 строки, </a:t>
            </a:r>
            <a:br>
              <a:rPr lang="ru-RU" dirty="0"/>
            </a:br>
            <a:r>
              <a:rPr lang="en-US" dirty="0"/>
              <a:t>2</a:t>
            </a:r>
            <a:r>
              <a:rPr lang="ru-RU" dirty="0"/>
              <a:t> примечания</a:t>
            </a:r>
          </a:p>
        </p:txBody>
      </p:sp>
      <p:sp>
        <p:nvSpPr>
          <p:cNvPr id="79" name="Текст 55"/>
          <p:cNvSpPr>
            <a:spLocks noGrp="1"/>
          </p:cNvSpPr>
          <p:nvPr>
            <p:ph type="body" sz="quarter" idx="14" hasCustomPrompt="1"/>
          </p:nvPr>
        </p:nvSpPr>
        <p:spPr>
          <a:xfrm>
            <a:off x="6438026" y="6476621"/>
            <a:ext cx="4496808" cy="376071"/>
          </a:xfrm>
          <a:prstGeom prst="rect">
            <a:avLst/>
          </a:prstGeom>
        </p:spPr>
        <p:txBody>
          <a:bodyPr tIns="72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два</a:t>
            </a:r>
          </a:p>
        </p:txBody>
      </p:sp>
      <p:sp>
        <p:nvSpPr>
          <p:cNvPr id="80" name="Текст 55"/>
          <p:cNvSpPr>
            <a:spLocks noGrp="1"/>
          </p:cNvSpPr>
          <p:nvPr>
            <p:ph type="body" sz="quarter" idx="15" hasCustomPrompt="1"/>
          </p:nvPr>
        </p:nvSpPr>
        <p:spPr>
          <a:xfrm>
            <a:off x="1585881" y="6476621"/>
            <a:ext cx="4496808" cy="381379"/>
          </a:xfrm>
          <a:prstGeom prst="rect">
            <a:avLst/>
          </a:prstGeom>
        </p:spPr>
        <p:txBody>
          <a:bodyPr tIns="72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один</a:t>
            </a:r>
          </a:p>
        </p:txBody>
      </p:sp>
      <p:cxnSp>
        <p:nvCxnSpPr>
          <p:cNvPr id="81" name="Прямая соединительная линия 80"/>
          <p:cNvCxnSpPr/>
          <p:nvPr userDrawn="1"/>
        </p:nvCxnSpPr>
        <p:spPr>
          <a:xfrm>
            <a:off x="386239" y="6476622"/>
            <a:ext cx="10548595" cy="0"/>
          </a:xfrm>
          <a:prstGeom prst="line">
            <a:avLst/>
          </a:prstGeom>
          <a:ln w="3175">
            <a:solidFill>
              <a:srgbClr val="33B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 userDrawn="1"/>
        </p:nvSpPr>
        <p:spPr>
          <a:xfrm>
            <a:off x="386239" y="6481937"/>
            <a:ext cx="986809" cy="208837"/>
          </a:xfrm>
          <a:prstGeom prst="rect">
            <a:avLst/>
          </a:prstGeom>
          <a:noFill/>
        </p:spPr>
        <p:txBody>
          <a:bodyPr wrap="none" lIns="0" tIns="76197" bIns="0" rtlCol="0" anchor="t">
            <a:sp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952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ПРИМЕЧАНИЯ</a:t>
            </a:r>
          </a:p>
        </p:txBody>
      </p:sp>
      <p:sp>
        <p:nvSpPr>
          <p:cNvPr id="86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FE5E30-C431-08C8-5013-3B07FD95694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947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orient="horz" pos="113">
          <p15:clr>
            <a:srgbClr val="A4A3A4"/>
          </p15:clr>
        </p15:guide>
        <p15:guide id="69" orient="horz" pos="3969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меньшенный, стандарт + леге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lumOff val="75000"/>
                  <a:alpha val="0"/>
                </a:schemeClr>
              </a:gs>
              <a:gs pos="100000">
                <a:srgbClr val="008580">
                  <a:alpha val="35000"/>
                </a:srgbClr>
              </a:gs>
              <a:gs pos="61000">
                <a:srgbClr val="33BBAF">
                  <a:alpha val="24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4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5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99487" y="324282"/>
            <a:ext cx="10378437" cy="1035794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>
              <a:defRPr lang="ru-RU" sz="3387" baseline="0" dirty="0"/>
            </a:lvl1pPr>
          </a:lstStyle>
          <a:p>
            <a:pPr lvl="0"/>
            <a:r>
              <a:rPr lang="ru-RU" dirty="0"/>
              <a:t>Образец уменьшенного заголовка на 2 строки </a:t>
            </a:r>
            <a:br>
              <a:rPr lang="ru-RU" dirty="0"/>
            </a:br>
            <a:r>
              <a:rPr lang="ru-RU" dirty="0"/>
              <a:t>с легендой (до 5 обозначений)</a:t>
            </a:r>
          </a:p>
        </p:txBody>
      </p:sp>
      <p:sp>
        <p:nvSpPr>
          <p:cNvPr id="89" name="Текст 55"/>
          <p:cNvSpPr>
            <a:spLocks noGrp="1"/>
          </p:cNvSpPr>
          <p:nvPr>
            <p:ph type="body" sz="quarter" idx="13" hasCustomPrompt="1"/>
          </p:nvPr>
        </p:nvSpPr>
        <p:spPr>
          <a:xfrm>
            <a:off x="1662749" y="6476621"/>
            <a:ext cx="1523789" cy="376003"/>
          </a:xfrm>
          <a:prstGeom prst="rect">
            <a:avLst/>
          </a:prstGeom>
        </p:spPr>
        <p:txBody>
          <a:bodyPr tIns="72000" bIns="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0" name="Текст 55"/>
          <p:cNvSpPr>
            <a:spLocks noGrp="1"/>
          </p:cNvSpPr>
          <p:nvPr>
            <p:ph type="body" sz="quarter" idx="16" hasCustomPrompt="1"/>
          </p:nvPr>
        </p:nvSpPr>
        <p:spPr>
          <a:xfrm>
            <a:off x="3378433" y="6476621"/>
            <a:ext cx="1523789" cy="376003"/>
          </a:xfrm>
          <a:prstGeom prst="rect">
            <a:avLst/>
          </a:prstGeom>
        </p:spPr>
        <p:txBody>
          <a:bodyPr tIns="72000" bIns="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1" name="TextBox 90"/>
          <p:cNvSpPr txBox="1"/>
          <p:nvPr userDrawn="1"/>
        </p:nvSpPr>
        <p:spPr>
          <a:xfrm>
            <a:off x="378327" y="6481937"/>
            <a:ext cx="1047723" cy="208837"/>
          </a:xfrm>
          <a:prstGeom prst="rect">
            <a:avLst/>
          </a:prstGeom>
          <a:noFill/>
        </p:spPr>
        <p:txBody>
          <a:bodyPr wrap="none" lIns="0" tIns="76197" bIns="0" rtlCol="0" anchor="t">
            <a:sp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952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ОБОЗНАЧЕНИЯ</a:t>
            </a:r>
          </a:p>
        </p:txBody>
      </p:sp>
      <p:cxnSp>
        <p:nvCxnSpPr>
          <p:cNvPr id="92" name="Прямая соединительная линия 91"/>
          <p:cNvCxnSpPr/>
          <p:nvPr userDrawn="1"/>
        </p:nvCxnSpPr>
        <p:spPr>
          <a:xfrm>
            <a:off x="381369" y="6476622"/>
            <a:ext cx="10560556" cy="0"/>
          </a:xfrm>
          <a:prstGeom prst="line">
            <a:avLst/>
          </a:prstGeom>
          <a:ln w="3175">
            <a:solidFill>
              <a:srgbClr val="33B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Текст 55"/>
          <p:cNvSpPr>
            <a:spLocks noGrp="1"/>
          </p:cNvSpPr>
          <p:nvPr>
            <p:ph type="body" sz="quarter" idx="18" hasCustomPrompt="1"/>
          </p:nvPr>
        </p:nvSpPr>
        <p:spPr>
          <a:xfrm>
            <a:off x="5094486" y="6476621"/>
            <a:ext cx="1523789" cy="376003"/>
          </a:xfrm>
          <a:prstGeom prst="rect">
            <a:avLst/>
          </a:prstGeom>
        </p:spPr>
        <p:txBody>
          <a:bodyPr tIns="72000" bIns="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8" name="Текст 55"/>
          <p:cNvSpPr>
            <a:spLocks noGrp="1"/>
          </p:cNvSpPr>
          <p:nvPr>
            <p:ph type="body" sz="quarter" idx="20" hasCustomPrompt="1"/>
          </p:nvPr>
        </p:nvSpPr>
        <p:spPr>
          <a:xfrm>
            <a:off x="6810539" y="6476621"/>
            <a:ext cx="1523789" cy="376003"/>
          </a:xfrm>
          <a:prstGeom prst="rect">
            <a:avLst/>
          </a:prstGeom>
        </p:spPr>
        <p:txBody>
          <a:bodyPr tIns="72000" bIns="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100" name="Текст 55"/>
          <p:cNvSpPr>
            <a:spLocks noGrp="1"/>
          </p:cNvSpPr>
          <p:nvPr>
            <p:ph type="body" sz="quarter" idx="22" hasCustomPrompt="1"/>
          </p:nvPr>
        </p:nvSpPr>
        <p:spPr>
          <a:xfrm>
            <a:off x="8526592" y="6476621"/>
            <a:ext cx="1523789" cy="376003"/>
          </a:xfrm>
          <a:prstGeom prst="rect">
            <a:avLst/>
          </a:prstGeom>
        </p:spPr>
        <p:txBody>
          <a:bodyPr tIns="72000" bIns="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101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9FF2DD-4F5B-7FA5-C251-724599BC3FE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833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5" orient="horz" pos="2041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orient="horz" pos="113">
          <p15:clr>
            <a:srgbClr val="A4A3A4"/>
          </p15:clr>
        </p15:guide>
        <p15:guide id="69" orient="horz" pos="3969">
          <p15:clr>
            <a:srgbClr val="A4A3A4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меньшенный, стандарт + легенда + примеч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lumOff val="75000"/>
                  <a:alpha val="0"/>
                </a:schemeClr>
              </a:gs>
              <a:gs pos="100000">
                <a:srgbClr val="008580">
                  <a:alpha val="35000"/>
                </a:srgbClr>
              </a:gs>
              <a:gs pos="61000">
                <a:srgbClr val="33BBAF">
                  <a:alpha val="24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sp>
        <p:nvSpPr>
          <p:cNvPr id="22" name="Текст 55"/>
          <p:cNvSpPr>
            <a:spLocks noGrp="1"/>
          </p:cNvSpPr>
          <p:nvPr>
            <p:ph type="body" sz="quarter" idx="14" hasCustomPrompt="1"/>
          </p:nvPr>
        </p:nvSpPr>
        <p:spPr>
          <a:xfrm>
            <a:off x="8878901" y="6476621"/>
            <a:ext cx="2045234" cy="376071"/>
          </a:xfrm>
          <a:prstGeom prst="rect">
            <a:avLst/>
          </a:prstGeom>
        </p:spPr>
        <p:txBody>
          <a:bodyPr tIns="72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два</a:t>
            </a:r>
          </a:p>
        </p:txBody>
      </p:sp>
      <p:sp>
        <p:nvSpPr>
          <p:cNvPr id="28" name="Текст 55"/>
          <p:cNvSpPr>
            <a:spLocks noGrp="1"/>
          </p:cNvSpPr>
          <p:nvPr>
            <p:ph type="body" sz="quarter" idx="15" hasCustomPrompt="1"/>
          </p:nvPr>
        </p:nvSpPr>
        <p:spPr>
          <a:xfrm>
            <a:off x="6496035" y="6476621"/>
            <a:ext cx="2045234" cy="381379"/>
          </a:xfrm>
          <a:prstGeom prst="rect">
            <a:avLst/>
          </a:prstGeom>
        </p:spPr>
        <p:txBody>
          <a:bodyPr tIns="7200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* - Примечание один</a:t>
            </a:r>
          </a:p>
        </p:txBody>
      </p:sp>
      <p:sp>
        <p:nvSpPr>
          <p:cNvPr id="29" name="Текст 55"/>
          <p:cNvSpPr>
            <a:spLocks noGrp="1"/>
          </p:cNvSpPr>
          <p:nvPr>
            <p:ph type="body" sz="quarter" idx="13" hasCustomPrompt="1"/>
          </p:nvPr>
        </p:nvSpPr>
        <p:spPr>
          <a:xfrm>
            <a:off x="1662749" y="6476621"/>
            <a:ext cx="1523789" cy="376003"/>
          </a:xfrm>
          <a:prstGeom prst="rect">
            <a:avLst/>
          </a:prstGeom>
        </p:spPr>
        <p:txBody>
          <a:bodyPr tIns="72000" bIns="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sp>
        <p:nvSpPr>
          <p:cNvPr id="90" name="Текст 55"/>
          <p:cNvSpPr>
            <a:spLocks noGrp="1"/>
          </p:cNvSpPr>
          <p:nvPr>
            <p:ph type="body" sz="quarter" idx="16" hasCustomPrompt="1"/>
          </p:nvPr>
        </p:nvSpPr>
        <p:spPr>
          <a:xfrm>
            <a:off x="3378433" y="6476621"/>
            <a:ext cx="1523789" cy="376003"/>
          </a:xfrm>
          <a:prstGeom prst="rect">
            <a:avLst/>
          </a:prstGeom>
        </p:spPr>
        <p:txBody>
          <a:bodyPr tIns="72000" bIns="0" anchor="t">
            <a:noAutofit/>
          </a:bodyPr>
          <a:lstStyle>
            <a:lvl1pPr marL="0" indent="0" algn="l" defTabSz="483855" rtl="0" eaLnBrk="1" latinLnBrk="0" hangingPunct="1">
              <a:buFont typeface="Arial" panose="020B0604020202020204" pitchFamily="34" charset="0"/>
              <a:buNone/>
              <a:defRPr lang="ru-RU" sz="952" kern="1200" baseline="0" dirty="0" smtClean="0">
                <a:solidFill>
                  <a:srgbClr val="33BBAF"/>
                </a:solidFill>
                <a:latin typeface="+mn-lt"/>
                <a:ea typeface="+mn-ea"/>
                <a:cs typeface="+mn-cs"/>
              </a:defRPr>
            </a:lvl1pPr>
            <a:lvl2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l" defTabSz="483855" rtl="0" eaLnBrk="1" latinLnBrk="0" hangingPunct="1">
              <a:defRPr lang="ru-RU" sz="1058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l" defTabSz="483855" rtl="0" eaLnBrk="1" latinLnBrk="0" hangingPunct="1">
              <a:defRPr lang="ru-RU" sz="1058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Наименование обозначения</a:t>
            </a:r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9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313614" y="334669"/>
            <a:ext cx="10397604" cy="1048823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>
              <a:defRPr lang="ru-RU" sz="3387" baseline="0" dirty="0"/>
            </a:lvl1pPr>
          </a:lstStyle>
          <a:p>
            <a:pPr lvl="0"/>
            <a:r>
              <a:rPr lang="ru-RU" dirty="0"/>
              <a:t>Образец уменьшенного заголовка на 2 строки </a:t>
            </a:r>
            <a:br>
              <a:rPr lang="ru-RU" dirty="0"/>
            </a:br>
            <a:r>
              <a:rPr lang="ru-RU" dirty="0"/>
              <a:t>с примечаниями и легендой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378327" y="6481937"/>
            <a:ext cx="1047723" cy="208837"/>
          </a:xfrm>
          <a:prstGeom prst="rect">
            <a:avLst/>
          </a:prstGeom>
          <a:noFill/>
        </p:spPr>
        <p:txBody>
          <a:bodyPr wrap="none" lIns="0" tIns="76197" bIns="0" rtlCol="0" anchor="t">
            <a:sp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952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ОБОЗНАЧЕНИЯ</a:t>
            </a:r>
          </a:p>
        </p:txBody>
      </p:sp>
      <p:cxnSp>
        <p:nvCxnSpPr>
          <p:cNvPr id="36" name="Прямая соединительная линия 35"/>
          <p:cNvCxnSpPr/>
          <p:nvPr userDrawn="1"/>
        </p:nvCxnSpPr>
        <p:spPr>
          <a:xfrm>
            <a:off x="381368" y="6476622"/>
            <a:ext cx="4520854" cy="0"/>
          </a:xfrm>
          <a:prstGeom prst="line">
            <a:avLst/>
          </a:prstGeom>
          <a:ln w="3175">
            <a:solidFill>
              <a:srgbClr val="33B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 userDrawn="1"/>
        </p:nvCxnSpPr>
        <p:spPr>
          <a:xfrm>
            <a:off x="5296391" y="6476622"/>
            <a:ext cx="5645533" cy="0"/>
          </a:xfrm>
          <a:prstGeom prst="line">
            <a:avLst/>
          </a:prstGeom>
          <a:ln w="3175">
            <a:solidFill>
              <a:srgbClr val="33B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 userDrawn="1"/>
        </p:nvSpPr>
        <p:spPr>
          <a:xfrm>
            <a:off x="5296391" y="6481937"/>
            <a:ext cx="986809" cy="208837"/>
          </a:xfrm>
          <a:prstGeom prst="rect">
            <a:avLst/>
          </a:prstGeom>
          <a:noFill/>
        </p:spPr>
        <p:txBody>
          <a:bodyPr wrap="none" lIns="0" tIns="76197" bIns="0" rtlCol="0" anchor="t">
            <a:spAutoFit/>
          </a:bodyPr>
          <a:lstStyle/>
          <a:p>
            <a:pPr marL="0" lvl="0" indent="0" algn="l" defTabSz="483855" rtl="0" eaLnBrk="1" latinLnBrk="0" hangingPunct="1">
              <a:lnSpc>
                <a:spcPct val="90000"/>
              </a:lnSpc>
              <a:spcBef>
                <a:spcPts val="1000"/>
              </a:spcBef>
              <a:buSzPct val="75000"/>
              <a:buFont typeface="Arial" panose="020B0604020202020204" pitchFamily="34" charset="0"/>
              <a:buNone/>
            </a:pPr>
            <a:r>
              <a:rPr lang="ru-RU" sz="952" kern="1200" baseline="0" dirty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t>ПРИМЕЧАНИЯ</a:t>
            </a:r>
          </a:p>
        </p:txBody>
      </p:sp>
      <p:sp>
        <p:nvSpPr>
          <p:cNvPr id="93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C05165-CB7A-F0C5-B867-57B28AEDBC6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539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orient="horz" pos="113">
          <p15:clr>
            <a:srgbClr val="A4A3A4"/>
          </p15:clr>
        </p15:guide>
        <p15:guide id="69" orient="horz" pos="3969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меньшенный, стандарт, без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lumOff val="75000"/>
                  <a:alpha val="0"/>
                </a:schemeClr>
              </a:gs>
              <a:gs pos="100000">
                <a:srgbClr val="008580">
                  <a:alpha val="35000"/>
                </a:srgbClr>
              </a:gs>
              <a:gs pos="61000">
                <a:srgbClr val="33BBAF">
                  <a:alpha val="24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2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3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99487" y="322602"/>
            <a:ext cx="10368723" cy="1048823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>
              <a:defRPr lang="ru-RU" sz="3387" baseline="0" dirty="0"/>
            </a:lvl1pPr>
          </a:lstStyle>
          <a:p>
            <a:pPr lvl="0"/>
            <a:r>
              <a:rPr lang="ru-RU" dirty="0"/>
              <a:t>Образец уменьшенного заголовка на 2 строки</a:t>
            </a:r>
            <a:br>
              <a:rPr lang="ru-RU" dirty="0"/>
            </a:br>
            <a:r>
              <a:rPr lang="ru-RU" dirty="0"/>
              <a:t> без лого</a:t>
            </a:r>
          </a:p>
        </p:txBody>
      </p:sp>
      <p:sp>
        <p:nvSpPr>
          <p:cNvPr id="57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6" name="Рисунок 5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7" name="Рисунок 6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9" name="Рисунок 8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876AE3E-A063-A7CD-23A0-5C48385D58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66916" y="390252"/>
            <a:ext cx="1043717" cy="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084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orient="horz" pos="113">
          <p15:clr>
            <a:srgbClr val="A4A3A4"/>
          </p15:clr>
        </p15:guide>
        <p15:guide id="69" orient="horz" pos="3969">
          <p15:clr>
            <a:srgbClr val="A4A3A4"/>
          </p15:clr>
        </p15:guide>
        <p15:guide id="70" orient="horz" pos="907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Разделитель_с нумерацией_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6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кругленный прямоугольник 23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noFill/>
          <a:ln w="25400">
            <a:gradFill>
              <a:gsLst>
                <a:gs pos="0">
                  <a:schemeClr val="accent1">
                    <a:lumMod val="5000"/>
                    <a:lumOff val="95000"/>
                    <a:alpha val="23000"/>
                  </a:schemeClr>
                </a:gs>
                <a:gs pos="100000">
                  <a:srgbClr val="32B5B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34" name="Объект 3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7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4" name="Объект 3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994368" y="1912633"/>
            <a:ext cx="5996921" cy="2266398"/>
          </a:xfrm>
          <a:prstGeom prst="rect">
            <a:avLst/>
          </a:prstGeom>
        </p:spPr>
        <p:txBody>
          <a:bodyPr vert="horz" lIns="9000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на одну, две </a:t>
            </a:r>
            <a:br>
              <a:rPr lang="ru-RU" dirty="0"/>
            </a:br>
            <a:r>
              <a:rPr lang="ru-RU" dirty="0"/>
              <a:t>или три строки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23394" y="4553969"/>
            <a:ext cx="6575732" cy="1098757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>
              <a:buNone/>
              <a:defRPr sz="2117" baseline="0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</a:t>
            </a:r>
          </a:p>
          <a:p>
            <a:pPr lvl="0"/>
            <a:r>
              <a:rPr lang="ru-RU" dirty="0"/>
              <a:t>на одну-две строки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7709031" y="1912633"/>
            <a:ext cx="3624838" cy="29092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483855" rtl="0" eaLnBrk="1" latinLnBrk="0" hangingPunct="1">
              <a:buNone/>
              <a:defRPr lang="ru-RU" sz="21166" kern="1200" dirty="0">
                <a:solidFill>
                  <a:srgbClr val="33BBA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1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B32355E-BB11-262B-1A4D-7EBAF114A0D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142423" y="1256472"/>
            <a:ext cx="1252460" cy="45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616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pos="4536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Разделитель_с фото_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1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4" name="Объект 3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994370" y="1914428"/>
            <a:ext cx="6636979" cy="2266398"/>
          </a:xfrm>
          <a:prstGeom prst="rect">
            <a:avLst/>
          </a:prstGeom>
        </p:spPr>
        <p:txBody>
          <a:bodyPr vert="horz" lIns="9000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на одну, две </a:t>
            </a:r>
            <a:br>
              <a:rPr lang="ru-RU" dirty="0"/>
            </a:br>
            <a:r>
              <a:rPr lang="ru-RU" dirty="0"/>
              <a:t>или три строки</a:t>
            </a:r>
          </a:p>
        </p:txBody>
      </p:sp>
      <p:sp>
        <p:nvSpPr>
          <p:cNvPr id="48" name="Скругленный прямоугольник 47"/>
          <p:cNvSpPr/>
          <p:nvPr userDrawn="1"/>
        </p:nvSpPr>
        <p:spPr>
          <a:xfrm>
            <a:off x="8000318" y="761067"/>
            <a:ext cx="3430627" cy="5335867"/>
          </a:xfrm>
          <a:prstGeom prst="roundRect">
            <a:avLst>
              <a:gd name="adj" fmla="val 6324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sp>
        <p:nvSpPr>
          <p:cNvPr id="49" name="Рисунок 7"/>
          <p:cNvSpPr>
            <a:spLocks noGrp="1"/>
          </p:cNvSpPr>
          <p:nvPr>
            <p:ph type="pic" sz="quarter" idx="14"/>
          </p:nvPr>
        </p:nvSpPr>
        <p:spPr>
          <a:xfrm>
            <a:off x="7978058" y="761067"/>
            <a:ext cx="3430627" cy="5335867"/>
          </a:xfrm>
          <a:prstGeom prst="roundRect">
            <a:avLst>
              <a:gd name="adj" fmla="val 7500"/>
            </a:avLst>
          </a:prstGeom>
          <a:noFill/>
        </p:spPr>
        <p:txBody>
          <a:bodyPr/>
          <a:lstStyle/>
          <a:p>
            <a:endParaRPr lang="ru-RU" dirty="0"/>
          </a:p>
        </p:txBody>
      </p:sp>
      <p:sp>
        <p:nvSpPr>
          <p:cNvPr id="22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33FCD5-8730-13E1-0463-7213B3EE480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142423" y="1256472"/>
            <a:ext cx="1252460" cy="457188"/>
          </a:xfrm>
          <a:prstGeom prst="rect">
            <a:avLst/>
          </a:prstGeom>
        </p:spPr>
      </p:pic>
      <p:sp>
        <p:nvSpPr>
          <p:cNvPr id="2" name="Текст 5">
            <a:extLst>
              <a:ext uri="{FF2B5EF4-FFF2-40B4-BE49-F238E27FC236}">
                <a16:creationId xmlns:a16="http://schemas.microsoft.com/office/drawing/2014/main" id="{2E9D37DD-89D6-666C-CD35-316DBF5927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3394" y="4553969"/>
            <a:ext cx="6575732" cy="1098757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>
              <a:buNone/>
              <a:defRPr sz="2117" baseline="0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</a:t>
            </a:r>
          </a:p>
          <a:p>
            <a:pPr lvl="0"/>
            <a:r>
              <a:rPr lang="ru-RU" dirty="0"/>
              <a:t>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40317266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pos="4536">
          <p15:clr>
            <a:srgbClr val="A4A3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Разделитель_с нумерацией_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 userDrawn="1"/>
        </p:nvSpPr>
        <p:spPr>
          <a:xfrm>
            <a:off x="571211" y="571219"/>
            <a:ext cx="11049578" cy="5715560"/>
          </a:xfrm>
          <a:prstGeom prst="roundRect">
            <a:avLst>
              <a:gd name="adj" fmla="val 5850"/>
            </a:avLst>
          </a:prstGeom>
          <a:solidFill>
            <a:schemeClr val="accent1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ru-RU" sz="1905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4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5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4" name="Объект 3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994369" y="1919073"/>
            <a:ext cx="6626261" cy="2266398"/>
          </a:xfrm>
          <a:prstGeom prst="rect">
            <a:avLst/>
          </a:prstGeom>
        </p:spPr>
        <p:txBody>
          <a:bodyPr vert="horz" lIns="90000" anchor="ctr">
            <a:noAutofit/>
          </a:bodyPr>
          <a:lstStyle>
            <a:lvl1pPr>
              <a:defRPr sz="5080" baseline="0">
                <a:solidFill>
                  <a:srgbClr val="FFFFF4"/>
                </a:solidFill>
              </a:defRPr>
            </a:lvl1pPr>
          </a:lstStyle>
          <a:p>
            <a:r>
              <a:rPr lang="ru-RU" dirty="0"/>
              <a:t>Название раздела на одну, две </a:t>
            </a:r>
            <a:br>
              <a:rPr lang="ru-RU" dirty="0"/>
            </a:br>
            <a:r>
              <a:rPr lang="ru-RU" dirty="0"/>
              <a:t>или три строки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7806106" y="2109147"/>
            <a:ext cx="3624838" cy="290928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ctr" defTabSz="483855" rtl="0" eaLnBrk="1" latinLnBrk="0" hangingPunct="1">
              <a:buNone/>
              <a:defRPr lang="ru-RU" sz="21166" kern="1200" dirty="0">
                <a:solidFill>
                  <a:srgbClr val="FFFFF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0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F47367A-DF17-AE34-F51D-4B849F1A230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142423" y="1256472"/>
            <a:ext cx="1252460" cy="457188"/>
          </a:xfrm>
          <a:prstGeom prst="rect">
            <a:avLst/>
          </a:prstGeom>
        </p:spPr>
      </p:pic>
      <p:sp>
        <p:nvSpPr>
          <p:cNvPr id="5" name="Текст 5">
            <a:extLst>
              <a:ext uri="{FF2B5EF4-FFF2-40B4-BE49-F238E27FC236}">
                <a16:creationId xmlns:a16="http://schemas.microsoft.com/office/drawing/2014/main" id="{75CEBBB1-F493-7C6B-5820-FA2FB19908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3394" y="4553969"/>
            <a:ext cx="6575732" cy="1098757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>
              <a:buNone/>
              <a:defRPr sz="2117" baseline="0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</a:t>
            </a:r>
          </a:p>
          <a:p>
            <a:pPr lvl="0"/>
            <a:r>
              <a:rPr lang="ru-RU" dirty="0"/>
              <a:t>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36904543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58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pos="4536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Разделитель_с фото_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9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4" name="Объект 3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994369" y="1919074"/>
            <a:ext cx="6626261" cy="2266398"/>
          </a:xfrm>
          <a:prstGeom prst="rect">
            <a:avLst/>
          </a:prstGeom>
        </p:spPr>
        <p:txBody>
          <a:bodyPr vert="horz" lIns="9000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на одну, две </a:t>
            </a:r>
            <a:br>
              <a:rPr lang="ru-RU" dirty="0"/>
            </a:br>
            <a:r>
              <a:rPr lang="ru-RU" dirty="0"/>
              <a:t>или три строки</a:t>
            </a:r>
          </a:p>
        </p:txBody>
      </p:sp>
      <p:sp>
        <p:nvSpPr>
          <p:cNvPr id="2" name="Скругленный прямоугольник 1"/>
          <p:cNvSpPr/>
          <p:nvPr userDrawn="1"/>
        </p:nvSpPr>
        <p:spPr>
          <a:xfrm>
            <a:off x="8000318" y="761067"/>
            <a:ext cx="3430627" cy="5335867"/>
          </a:xfrm>
          <a:prstGeom prst="roundRect">
            <a:avLst>
              <a:gd name="adj" fmla="val 6324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sp>
        <p:nvSpPr>
          <p:cNvPr id="49" name="Рисунок 7"/>
          <p:cNvSpPr>
            <a:spLocks noGrp="1"/>
          </p:cNvSpPr>
          <p:nvPr>
            <p:ph type="pic" sz="quarter" idx="14"/>
          </p:nvPr>
        </p:nvSpPr>
        <p:spPr>
          <a:xfrm>
            <a:off x="7978058" y="761067"/>
            <a:ext cx="3430627" cy="5335867"/>
          </a:xfrm>
          <a:prstGeom prst="roundRect">
            <a:avLst>
              <a:gd name="adj" fmla="val 7500"/>
            </a:avLst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20" name="Номер слайда 4"/>
          <p:cNvSpPr txBox="1">
            <a:spLocks/>
          </p:cNvSpPr>
          <p:nvPr userDrawn="1"/>
        </p:nvSpPr>
        <p:spPr>
          <a:xfrm>
            <a:off x="11335183" y="6268971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3648A0-A775-2CB8-AA33-AF99AEB4737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142423" y="1256472"/>
            <a:ext cx="1252460" cy="457188"/>
          </a:xfrm>
          <a:prstGeom prst="rect">
            <a:avLst/>
          </a:prstGeom>
        </p:spPr>
      </p:pic>
      <p:sp>
        <p:nvSpPr>
          <p:cNvPr id="3" name="Текст 5">
            <a:extLst>
              <a:ext uri="{FF2B5EF4-FFF2-40B4-BE49-F238E27FC236}">
                <a16:creationId xmlns:a16="http://schemas.microsoft.com/office/drawing/2014/main" id="{E4AE05A7-C623-3799-800C-A94DECF210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3394" y="4553969"/>
            <a:ext cx="6575732" cy="1098757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>
              <a:buNone/>
              <a:defRPr sz="2117" baseline="0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</a:t>
            </a:r>
          </a:p>
          <a:p>
            <a:pPr lvl="0"/>
            <a:r>
              <a:rPr lang="ru-RU" dirty="0"/>
              <a:t>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39835428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5" orient="horz" pos="2041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pos="4536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Разделитель_с фото_зеле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Скругленный прямоугольник 37"/>
          <p:cNvSpPr/>
          <p:nvPr userDrawn="1"/>
        </p:nvSpPr>
        <p:spPr>
          <a:xfrm>
            <a:off x="571211" y="571219"/>
            <a:ext cx="11049578" cy="5715560"/>
          </a:xfrm>
          <a:prstGeom prst="roundRect">
            <a:avLst>
              <a:gd name="adj" fmla="val 585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11000"/>
                </a:schemeClr>
              </a:gs>
              <a:gs pos="93000">
                <a:srgbClr val="33BBAF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905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ru-RU" sz="1905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2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3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4" name="Объект 3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Скругленный прямоугольник 47"/>
          <p:cNvSpPr/>
          <p:nvPr userDrawn="1"/>
        </p:nvSpPr>
        <p:spPr>
          <a:xfrm>
            <a:off x="8000318" y="761067"/>
            <a:ext cx="3430627" cy="5335867"/>
          </a:xfrm>
          <a:prstGeom prst="roundRect">
            <a:avLst>
              <a:gd name="adj" fmla="val 6324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sp>
        <p:nvSpPr>
          <p:cNvPr id="50" name="Рисунок 7"/>
          <p:cNvSpPr>
            <a:spLocks noGrp="1"/>
          </p:cNvSpPr>
          <p:nvPr>
            <p:ph type="pic" sz="quarter" idx="14"/>
          </p:nvPr>
        </p:nvSpPr>
        <p:spPr>
          <a:xfrm>
            <a:off x="7978058" y="761067"/>
            <a:ext cx="3430627" cy="5335867"/>
          </a:xfrm>
          <a:prstGeom prst="roundRect">
            <a:avLst>
              <a:gd name="adj" fmla="val 7500"/>
            </a:avLst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33" name="Номер слайда 4"/>
          <p:cNvSpPr txBox="1">
            <a:spLocks/>
          </p:cNvSpPr>
          <p:nvPr userDrawn="1"/>
        </p:nvSpPr>
        <p:spPr>
          <a:xfrm>
            <a:off x="11333869" y="6281472"/>
            <a:ext cx="571211" cy="576528"/>
          </a:xfrm>
          <a:prstGeom prst="rect">
            <a:avLst/>
          </a:prstGeom>
        </p:spPr>
        <p:txBody>
          <a:bodyPr tIns="0" bIns="171443" anchor="b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83855" rtl="0" eaLnBrk="1" latinLnBrk="0" hangingPunct="1"/>
            <a:fld id="{40D7BCCA-24D0-4F20-B0D1-47319A3179DC}" type="slidenum">
              <a:rPr lang="ru-RU" sz="1058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r" defTabSz="483855" rtl="0" eaLnBrk="1" latinLnBrk="0" hangingPunct="1"/>
              <a:t>‹#›</a:t>
            </a:fld>
            <a:endParaRPr lang="ru-RU" sz="1058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http://DE4C62E02A5B58717CF8BE1D34D63ACC.dms.sberbank.ru/DE4C62E02A5B58717CF8BE1D34D63ACC-4DF17115DF5F54AB544080E7032880ED-9955AF4D8A3160DF9FA27ED56C49B645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6D5DD60-7698-5C0B-C3AA-7B7C293355A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142423" y="1256472"/>
            <a:ext cx="1252460" cy="457188"/>
          </a:xfrm>
          <a:prstGeom prst="rect">
            <a:avLst/>
          </a:prstGeom>
        </p:spPr>
      </p:pic>
      <p:sp>
        <p:nvSpPr>
          <p:cNvPr id="2" name="Текст 5">
            <a:extLst>
              <a:ext uri="{FF2B5EF4-FFF2-40B4-BE49-F238E27FC236}">
                <a16:creationId xmlns:a16="http://schemas.microsoft.com/office/drawing/2014/main" id="{BD98B2F9-B45B-3824-76B1-ED635DF009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3394" y="4553969"/>
            <a:ext cx="6575732" cy="1098757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>
              <a:buNone/>
              <a:defRPr sz="2117" baseline="0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</a:t>
            </a:r>
          </a:p>
          <a:p>
            <a:pPr lvl="0"/>
            <a:r>
              <a:rPr lang="ru-RU" dirty="0"/>
              <a:t>на одну-две строки</a:t>
            </a:r>
          </a:p>
        </p:txBody>
      </p:sp>
      <p:sp>
        <p:nvSpPr>
          <p:cNvPr id="9" name="Заголовок 6">
            <a:extLst>
              <a:ext uri="{FF2B5EF4-FFF2-40B4-BE49-F238E27FC236}">
                <a16:creationId xmlns:a16="http://schemas.microsoft.com/office/drawing/2014/main" id="{E7F6D5BC-22B5-207B-219F-D446D584D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4369" y="1919074"/>
            <a:ext cx="6626261" cy="2266398"/>
          </a:xfrm>
          <a:prstGeom prst="rect">
            <a:avLst/>
          </a:prstGeom>
        </p:spPr>
        <p:txBody>
          <a:bodyPr vert="horz" lIns="9000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на одну, две </a:t>
            </a:r>
            <a:br>
              <a:rPr lang="ru-RU" dirty="0"/>
            </a:br>
            <a:r>
              <a:rPr lang="ru-RU" dirty="0"/>
              <a:t>или три строки</a:t>
            </a:r>
          </a:p>
        </p:txBody>
      </p:sp>
    </p:spTree>
    <p:extLst>
      <p:ext uri="{BB962C8B-B14F-4D97-AF65-F5344CB8AC3E}">
        <p14:creationId xmlns:p14="http://schemas.microsoft.com/office/powerpoint/2010/main" val="5104542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5" orient="horz" pos="2041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pos="4536">
          <p15:clr>
            <a:srgbClr val="A4A3A4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_№1_основн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50" r="5983"/>
          <a:stretch/>
        </p:blipFill>
        <p:spPr>
          <a:xfrm>
            <a:off x="24812" y="-12249"/>
            <a:ext cx="1216550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77057" y="1922485"/>
            <a:ext cx="10248308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8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Тема презентации на одну, </a:t>
            </a:r>
            <a:br>
              <a:rPr lang="ru-RU" dirty="0"/>
            </a:br>
            <a:r>
              <a:rPr lang="ru-RU" dirty="0"/>
              <a:t>две или три строки</a:t>
            </a:r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777052" y="4964334"/>
            <a:ext cx="6286683" cy="37012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marR="0" indent="0" algn="l" defTabSz="4838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 lang="ru-RU" sz="190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4838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effectLst/>
              </a:rPr>
              <a:t>команда/ продукт/ кластер </a:t>
            </a:r>
            <a:endParaRPr lang="ru-RU" dirty="0"/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777052" y="5530770"/>
            <a:ext cx="3134942" cy="3701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483855" rtl="0" eaLnBrk="1" latinLnBrk="0" hangingPunct="1">
              <a:buNone/>
              <a:defRPr lang="ru-RU" sz="1693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3" name="Рисунок 2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FC48D2-9066-FFBE-7F98-3F94868104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0794" y="1153192"/>
            <a:ext cx="1565575" cy="57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6912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5" pos="3628">
          <p15:clr>
            <a:srgbClr val="FBAE40"/>
          </p15:clr>
        </p15:guide>
        <p15:guide id="6" pos="703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_№7_дополните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4" r="-73"/>
          <a:stretch/>
        </p:blipFill>
        <p:spPr>
          <a:xfrm>
            <a:off x="-24813" y="1"/>
            <a:ext cx="12216813" cy="6858000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773349" y="5538751"/>
            <a:ext cx="3134942" cy="3701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483855" rtl="0" eaLnBrk="1" latinLnBrk="0" hangingPunct="1">
              <a:buNone/>
              <a:defRPr lang="ru-RU" sz="190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773349" y="4964334"/>
            <a:ext cx="5905315" cy="37012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 defTabSz="483855" rtl="0" eaLnBrk="1" latinLnBrk="0" hangingPunct="1">
              <a:buNone/>
              <a:defRPr lang="ru-RU" sz="190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>
                <a:effectLst/>
              </a:rPr>
              <a:t>команда/ продукт/ кластер </a:t>
            </a:r>
            <a:endParaRPr lang="ru-RU" dirty="0"/>
          </a:p>
        </p:txBody>
      </p:sp>
      <p:pic>
        <p:nvPicPr>
          <p:cNvPr id="4" name="Рисунок 3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 userDrawn="1"/>
        </p:nvSpPr>
        <p:spPr>
          <a:xfrm>
            <a:off x="777053" y="1926725"/>
            <a:ext cx="9334263" cy="1504895"/>
          </a:xfrm>
          <a:prstGeom prst="rect">
            <a:avLst/>
          </a:prstGeom>
        </p:spPr>
        <p:txBody>
          <a:bodyPr vert="horz" wrap="square" lIns="96770" tIns="48385" rIns="96770" bIns="48385" rtlCol="0" anchor="ctr">
            <a:spAutoFit/>
          </a:bodyPr>
          <a:lstStyle>
            <a:lvl1pPr marL="0" algn="l" defTabSz="8640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80" dirty="0"/>
              <a:t>Тема презентации на одну, две или три строки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EF8AF7-D618-64D3-DBE9-E5F169DFC8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0794" y="949123"/>
            <a:ext cx="1565575" cy="57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087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28">
          <p15:clr>
            <a:srgbClr val="FBAE40"/>
          </p15:clr>
        </p15:guide>
        <p15:guide id="4" pos="703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1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04"/>
          <a:stretch/>
        </p:blipFill>
        <p:spPr>
          <a:xfrm>
            <a:off x="7244188" y="571974"/>
            <a:ext cx="4380451" cy="5714807"/>
          </a:xfrm>
          <a:prstGeom prst="roundRect">
            <a:avLst>
              <a:gd name="adj" fmla="val 7803"/>
            </a:avLst>
          </a:prstGeom>
        </p:spPr>
      </p:pic>
      <p:sp>
        <p:nvSpPr>
          <p:cNvPr id="12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4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13406612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4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5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20" name="Объект 1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2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706" t="-622"/>
          <a:stretch/>
        </p:blipFill>
        <p:spPr>
          <a:xfrm>
            <a:off x="7193229" y="535469"/>
            <a:ext cx="4470769" cy="5785684"/>
          </a:xfrm>
          <a:prstGeom prst="roundRect">
            <a:avLst>
              <a:gd name="adj" fmla="val 10997"/>
            </a:avLst>
          </a:prstGeom>
        </p:spPr>
      </p:pic>
    </p:spTree>
    <p:extLst>
      <p:ext uri="{BB962C8B-B14F-4D97-AF65-F5344CB8AC3E}">
        <p14:creationId xmlns:p14="http://schemas.microsoft.com/office/powerpoint/2010/main" val="9256710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9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0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69" r="31957"/>
          <a:stretch/>
        </p:blipFill>
        <p:spPr>
          <a:xfrm>
            <a:off x="6883566" y="571221"/>
            <a:ext cx="4753322" cy="5715560"/>
          </a:xfrm>
          <a:prstGeom prst="roundRect">
            <a:avLst>
              <a:gd name="adj" fmla="val 7053"/>
            </a:avLst>
          </a:prstGeom>
        </p:spPr>
      </p:pic>
    </p:spTree>
    <p:extLst>
      <p:ext uri="{BB962C8B-B14F-4D97-AF65-F5344CB8AC3E}">
        <p14:creationId xmlns:p14="http://schemas.microsoft.com/office/powerpoint/2010/main" val="22492327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2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3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0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108"/>
          <a:stretch/>
        </p:blipFill>
        <p:spPr>
          <a:xfrm>
            <a:off x="7072151" y="571220"/>
            <a:ext cx="4553985" cy="5715559"/>
          </a:xfrm>
          <a:prstGeom prst="roundRect">
            <a:avLst>
              <a:gd name="adj" fmla="val 7549"/>
            </a:avLst>
          </a:prstGeom>
        </p:spPr>
      </p:pic>
    </p:spTree>
    <p:extLst>
      <p:ext uri="{BB962C8B-B14F-4D97-AF65-F5344CB8AC3E}">
        <p14:creationId xmlns:p14="http://schemas.microsoft.com/office/powerpoint/2010/main" val="22120285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6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7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0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349"/>
          <a:stretch/>
        </p:blipFill>
        <p:spPr>
          <a:xfrm>
            <a:off x="7090009" y="569714"/>
            <a:ext cx="4540427" cy="5717067"/>
          </a:xfrm>
          <a:prstGeom prst="roundRect">
            <a:avLst>
              <a:gd name="adj" fmla="val 7772"/>
            </a:avLst>
          </a:prstGeom>
        </p:spPr>
      </p:pic>
    </p:spTree>
    <p:extLst>
      <p:ext uri="{BB962C8B-B14F-4D97-AF65-F5344CB8AC3E}">
        <p14:creationId xmlns:p14="http://schemas.microsoft.com/office/powerpoint/2010/main" val="41507634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34"/>
          <a:stretch/>
        </p:blipFill>
        <p:spPr>
          <a:xfrm>
            <a:off x="7735985" y="571221"/>
            <a:ext cx="3913152" cy="5715560"/>
          </a:xfrm>
          <a:prstGeom prst="roundRect">
            <a:avLst>
              <a:gd name="adj" fmla="val 10719"/>
            </a:avLst>
          </a:prstGeom>
        </p:spPr>
      </p:pic>
      <p:sp>
        <p:nvSpPr>
          <p:cNvPr id="22" name="Скругленный прямоугольник 21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0" name="Слайд think-cell" r:id="rId6" imgW="360" imgH="360" progId="TCLayout.ActiveDocument.1">
                  <p:embed/>
                </p:oleObj>
              </mc:Choice>
              <mc:Fallback>
                <p:oleObj name="Слайд think-cell" r:id="rId6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1" name="Слайд think-cell" r:id="rId8" imgW="360" imgH="360" progId="TCLayout.ActiveDocument.1">
                  <p:embed/>
                </p:oleObj>
              </mc:Choice>
              <mc:Fallback>
                <p:oleObj name="Слайд think-cell" r:id="rId8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2B5B2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2B5B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0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426" t="-430"/>
          <a:stretch/>
        </p:blipFill>
        <p:spPr>
          <a:xfrm>
            <a:off x="7393004" y="571221"/>
            <a:ext cx="4256133" cy="5715560"/>
          </a:xfrm>
          <a:prstGeom prst="roundRect">
            <a:avLst>
              <a:gd name="adj" fmla="val 10719"/>
            </a:avLst>
          </a:prstGeom>
        </p:spPr>
      </p:pic>
    </p:spTree>
    <p:extLst>
      <p:ext uri="{BB962C8B-B14F-4D97-AF65-F5344CB8AC3E}">
        <p14:creationId xmlns:p14="http://schemas.microsoft.com/office/powerpoint/2010/main" val="23465199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24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25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3BBA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3BBA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0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647" t="-647"/>
          <a:stretch/>
        </p:blipFill>
        <p:spPr>
          <a:xfrm>
            <a:off x="6786796" y="538435"/>
            <a:ext cx="4866250" cy="5748344"/>
          </a:xfrm>
          <a:prstGeom prst="roundRect">
            <a:avLst>
              <a:gd name="adj" fmla="val 7553"/>
            </a:avLst>
          </a:prstGeom>
        </p:spPr>
      </p:pic>
    </p:spTree>
    <p:extLst>
      <p:ext uri="{BB962C8B-B14F-4D97-AF65-F5344CB8AC3E}">
        <p14:creationId xmlns:p14="http://schemas.microsoft.com/office/powerpoint/2010/main" val="31534806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 userDrawn="1"/>
        </p:nvSpPr>
        <p:spPr>
          <a:xfrm>
            <a:off x="571211" y="571221"/>
            <a:ext cx="11049578" cy="5715560"/>
          </a:xfrm>
          <a:prstGeom prst="roundRect">
            <a:avLst>
              <a:gd name="adj" fmla="val 5850"/>
            </a:avLst>
          </a:prstGeom>
          <a:solidFill>
            <a:srgbClr val="F3F7F9">
              <a:alpha val="12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5"/>
          </a:p>
        </p:txBody>
      </p:sp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4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49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2B5B2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2B5B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0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028946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1036433" y="4979599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904" r="31963"/>
          <a:stretch/>
        </p:blipFill>
        <p:spPr>
          <a:xfrm>
            <a:off x="6530404" y="571219"/>
            <a:ext cx="5107981" cy="5715560"/>
          </a:xfrm>
          <a:prstGeom prst="roundRect">
            <a:avLst>
              <a:gd name="adj" fmla="val 6065"/>
            </a:avLst>
          </a:prstGeom>
        </p:spPr>
      </p:pic>
    </p:spTree>
    <p:extLst>
      <p:ext uri="{BB962C8B-B14F-4D97-AF65-F5344CB8AC3E}">
        <p14:creationId xmlns:p14="http://schemas.microsoft.com/office/powerpoint/2010/main" val="31801345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1813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2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3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4" name="Объект 3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83"/>
          <a:stretch/>
        </p:blipFill>
        <p:spPr>
          <a:xfrm>
            <a:off x="8090857" y="212000"/>
            <a:ext cx="4139084" cy="6671018"/>
          </a:xfrm>
          <a:prstGeom prst="rect">
            <a:avLst/>
          </a:prstGeom>
        </p:spPr>
      </p:pic>
      <p:sp>
        <p:nvSpPr>
          <p:cNvPr id="12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302171"/>
            <a:ext cx="6592778" cy="41809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14347370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  <p15:guide id="68" pos="4536">
          <p15:clr>
            <a:srgbClr val="A4A3A4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86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6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7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1358B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1358B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0843" y="180815"/>
            <a:ext cx="4555680" cy="6679079"/>
          </a:xfrm>
          <a:prstGeom prst="rect">
            <a:avLst/>
          </a:prstGeom>
        </p:spPr>
      </p:pic>
      <p:sp>
        <p:nvSpPr>
          <p:cNvPr id="12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291418"/>
            <a:ext cx="6592778" cy="428846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38662073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8" orient="horz" pos="3062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4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5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1358B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1358B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964" y="284043"/>
            <a:ext cx="5079785" cy="6585007"/>
          </a:xfrm>
          <a:prstGeom prst="rect">
            <a:avLst/>
          </a:prstGeom>
        </p:spPr>
      </p:pic>
      <p:sp>
        <p:nvSpPr>
          <p:cNvPr id="1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2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302171"/>
            <a:ext cx="6592778" cy="41867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9038081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8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9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1358B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1358B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635" y="306443"/>
            <a:ext cx="4459083" cy="6858000"/>
          </a:xfrm>
          <a:prstGeom prst="rect">
            <a:avLst/>
          </a:prstGeom>
        </p:spPr>
      </p:pic>
      <p:sp>
        <p:nvSpPr>
          <p:cNvPr id="1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2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302171"/>
            <a:ext cx="6592778" cy="41809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2180659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2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3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1358B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1358B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241" y="290315"/>
            <a:ext cx="4871207" cy="6858000"/>
          </a:xfrm>
          <a:prstGeom prst="rect">
            <a:avLst/>
          </a:prstGeom>
        </p:spPr>
      </p:pic>
      <p:sp>
        <p:nvSpPr>
          <p:cNvPr id="11" name="Заголовок 6"/>
          <p:cNvSpPr txBox="1">
            <a:spLocks/>
          </p:cNvSpPr>
          <p:nvPr userDrawn="1"/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tIns="48385" rIns="96770" bIns="48385" rtlCol="0" anchor="ctr">
            <a:noAutofit/>
          </a:bodyPr>
          <a:lstStyle>
            <a:lvl1pPr algn="l" defTabSz="8640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80" dirty="0"/>
              <a:t>Название раздела </a:t>
            </a:r>
            <a:br>
              <a:rPr lang="ru-RU" sz="5080" dirty="0"/>
            </a:br>
            <a:r>
              <a:rPr lang="ru-RU" sz="5080" dirty="0"/>
              <a:t>на две или три строки</a:t>
            </a:r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4" hasCustomPrompt="1"/>
          </p:nvPr>
        </p:nvSpPr>
        <p:spPr>
          <a:xfrm>
            <a:off x="778379" y="5302171"/>
            <a:ext cx="6592778" cy="41809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19271566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6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7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1358B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1358B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191" y="306443"/>
            <a:ext cx="4859307" cy="6858000"/>
          </a:xfrm>
          <a:prstGeom prst="rect">
            <a:avLst/>
          </a:prstGeom>
        </p:spPr>
      </p:pic>
      <p:sp>
        <p:nvSpPr>
          <p:cNvPr id="1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302171"/>
            <a:ext cx="6592778" cy="41809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13126329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0" name="Слайд think-cell" r:id="rId7" imgW="360" imgH="360" progId="TCLayout.ActiveDocument.1">
                  <p:embed/>
                </p:oleObj>
              </mc:Choice>
              <mc:Fallback>
                <p:oleObj name="Слайд think-cell" r:id="rId7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1" name="Слайд think-cell" r:id="rId9" imgW="360" imgH="360" progId="TCLayout.ActiveDocument.1">
                  <p:embed/>
                </p:oleObj>
              </mc:Choice>
              <mc:Fallback>
                <p:oleObj name="Слайд think-cell" r:id="rId9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1358BF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1358B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654" y="290315"/>
            <a:ext cx="4793868" cy="6858000"/>
          </a:xfrm>
          <a:prstGeom prst="rect">
            <a:avLst/>
          </a:prstGeom>
        </p:spPr>
      </p:pic>
      <p:sp>
        <p:nvSpPr>
          <p:cNvPr id="1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2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302171"/>
            <a:ext cx="6592778" cy="41809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26409093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" y="1"/>
            <a:ext cx="12191813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77014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1423" y="290315"/>
            <a:ext cx="5243667" cy="68580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4" name="Слайд think-cell" r:id="rId8" imgW="360" imgH="360" progId="TCLayout.ActiveDocument.1">
                  <p:embed/>
                </p:oleObj>
              </mc:Choice>
              <mc:Fallback>
                <p:oleObj name="Слайд think-cell" r:id="rId8" imgW="360" imgH="36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5" name="Слайд think-cell" r:id="rId10" imgW="360" imgH="360" progId="TCLayout.ActiveDocument.1">
                  <p:embed/>
                </p:oleObj>
              </mc:Choice>
              <mc:Fallback>
                <p:oleObj name="Слайд think-cell" r:id="rId10" imgW="360" imgH="360" progId="TCLayout.ActiveDocument.1">
                  <p:embed/>
                  <p:pic>
                    <p:nvPicPr>
                      <p:cNvPr id="33" name="Объект 32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Номер слайда 4"/>
          <p:cNvSpPr txBox="1">
            <a:spLocks/>
          </p:cNvSpPr>
          <p:nvPr userDrawn="1"/>
        </p:nvSpPr>
        <p:spPr>
          <a:xfrm>
            <a:off x="11620789" y="6286780"/>
            <a:ext cx="571211" cy="5712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83855" rtl="0" eaLnBrk="1" latinLnBrk="0" hangingPunct="1"/>
            <a:fld id="{40D7BCCA-24D0-4F20-B0D1-47319A3179DC}" type="slidenum">
              <a:rPr lang="ru-RU" sz="1058" kern="1200" smtClean="0">
                <a:solidFill>
                  <a:srgbClr val="32B5B2"/>
                </a:solidFill>
                <a:latin typeface="+mn-lt"/>
                <a:ea typeface="+mn-ea"/>
                <a:cs typeface="+mn-cs"/>
              </a:rPr>
              <a:pPr marL="0" algn="ctr" defTabSz="483855" rtl="0" eaLnBrk="1" latinLnBrk="0" hangingPunct="1"/>
              <a:t>‹#›</a:t>
            </a:fld>
            <a:endParaRPr lang="ru-RU" sz="1058" kern="1200" dirty="0">
              <a:solidFill>
                <a:srgbClr val="32B5B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 descr="http://DE4C62E02A5B58717CF8BE1D34D63ACC.dms.sberbank.ru/DE4C62E02A5B58717CF8BE1D34D63ACC-4DF17115DF5F54AB544080E7032880ED-F7C6ABB194DC98C11E59C4F3F910E499/1.png"/>
          <p:cNvPicPr>
            <a:picLocks/>
          </p:cNvPicPr>
          <p:nvPr userDrawn="1"/>
        </p:nvPicPr>
        <p:blipFill>
          <a:blip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1" cy="1681"/>
          </a:xfrm>
          <a:prstGeom prst="rect">
            <a:avLst/>
          </a:prstGeom>
        </p:spPr>
      </p:pic>
      <p:sp>
        <p:nvSpPr>
          <p:cNvPr id="11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770893" y="1939697"/>
            <a:ext cx="6930507" cy="2225147"/>
          </a:xfrm>
          <a:prstGeom prst="rect">
            <a:avLst/>
          </a:prstGeom>
        </p:spPr>
        <p:txBody>
          <a:bodyPr vert="horz" lIns="0" anchor="ctr">
            <a:noAutofit/>
          </a:bodyPr>
          <a:lstStyle>
            <a:lvl1pPr>
              <a:defRPr sz="5080" baseline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на две или три строки</a:t>
            </a:r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3" hasCustomPrompt="1"/>
          </p:nvPr>
        </p:nvSpPr>
        <p:spPr>
          <a:xfrm>
            <a:off x="778379" y="5302171"/>
            <a:ext cx="6592778" cy="41809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117"/>
            </a:lvl1pPr>
            <a:lvl2pPr marL="457194" indent="0">
              <a:buNone/>
              <a:defRPr sz="2117"/>
            </a:lvl2pPr>
            <a:lvl3pPr marL="914389" indent="0">
              <a:buNone/>
              <a:defRPr sz="2117"/>
            </a:lvl3pPr>
            <a:lvl4pPr marL="1371583" indent="0">
              <a:buNone/>
              <a:defRPr sz="2117"/>
            </a:lvl4pPr>
            <a:lvl5pPr marL="1828777" indent="0">
              <a:buNone/>
              <a:defRPr sz="2117"/>
            </a:lvl5pPr>
          </a:lstStyle>
          <a:p>
            <a:pPr lvl="0"/>
            <a:r>
              <a:rPr lang="ru-RU" dirty="0"/>
              <a:t>Подзаголовок раздела на одну-две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14896700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">
          <p15:clr>
            <a:srgbClr val="A4A3A4"/>
          </p15:clr>
        </p15:guide>
        <p15:guide id="2" pos="567">
          <p15:clr>
            <a:srgbClr val="A4A3A4"/>
          </p15:clr>
        </p15:guide>
        <p15:guide id="3" pos="680">
          <p15:clr>
            <a:srgbClr val="A4A3A4"/>
          </p15:clr>
        </p15:guide>
        <p15:guide id="4" pos="794">
          <p15:clr>
            <a:srgbClr val="A4A3A4"/>
          </p15:clr>
        </p15:guide>
        <p15:guide id="5" pos="907">
          <p15:clr>
            <a:srgbClr val="A4A3A4"/>
          </p15:clr>
        </p15:guide>
        <p15:guide id="6" pos="1020">
          <p15:clr>
            <a:srgbClr val="A4A3A4"/>
          </p15:clr>
        </p15:guide>
        <p15:guide id="7" pos="1134">
          <p15:clr>
            <a:srgbClr val="A4A3A4"/>
          </p15:clr>
        </p15:guide>
        <p15:guide id="8" pos="1587">
          <p15:clr>
            <a:srgbClr val="A4A3A4"/>
          </p15:clr>
        </p15:guide>
        <p15:guide id="9" pos="1701">
          <p15:clr>
            <a:srgbClr val="A4A3A4"/>
          </p15:clr>
        </p15:guide>
        <p15:guide id="10" pos="1814">
          <p15:clr>
            <a:srgbClr val="A4A3A4"/>
          </p15:clr>
        </p15:guide>
        <p15:guide id="11" pos="1928">
          <p15:clr>
            <a:srgbClr val="A4A3A4"/>
          </p15:clr>
        </p15:guide>
        <p15:guide id="12" pos="2041">
          <p15:clr>
            <a:srgbClr val="A4A3A4"/>
          </p15:clr>
        </p15:guide>
        <p15:guide id="13" pos="2154">
          <p15:clr>
            <a:srgbClr val="A4A3A4"/>
          </p15:clr>
        </p15:guide>
        <p15:guide id="14" pos="2268">
          <p15:clr>
            <a:srgbClr val="A4A3A4"/>
          </p15:clr>
        </p15:guide>
        <p15:guide id="15" pos="2721">
          <p15:clr>
            <a:srgbClr val="A4A3A4"/>
          </p15:clr>
        </p15:guide>
        <p15:guide id="16" pos="2835">
          <p15:clr>
            <a:srgbClr val="A4A3A4"/>
          </p15:clr>
        </p15:guide>
        <p15:guide id="17" pos="2948">
          <p15:clr>
            <a:srgbClr val="A4A3A4"/>
          </p15:clr>
        </p15:guide>
        <p15:guide id="18" pos="3062">
          <p15:clr>
            <a:srgbClr val="A4A3A4"/>
          </p15:clr>
        </p15:guide>
        <p15:guide id="19" pos="3175">
          <p15:clr>
            <a:srgbClr val="A4A3A4"/>
          </p15:clr>
        </p15:guide>
        <p15:guide id="20" pos="3288">
          <p15:clr>
            <a:srgbClr val="A4A3A4"/>
          </p15:clr>
        </p15:guide>
        <p15:guide id="21" pos="3402">
          <p15:clr>
            <a:srgbClr val="A4A3A4"/>
          </p15:clr>
        </p15:guide>
        <p15:guide id="22" pos="3855">
          <p15:clr>
            <a:srgbClr val="A4A3A4"/>
          </p15:clr>
        </p15:guide>
        <p15:guide id="23" pos="3969">
          <p15:clr>
            <a:srgbClr val="A4A3A4"/>
          </p15:clr>
        </p15:guide>
        <p15:guide id="24" pos="4082">
          <p15:clr>
            <a:srgbClr val="A4A3A4"/>
          </p15:clr>
        </p15:guide>
        <p15:guide id="25" pos="4195">
          <p15:clr>
            <a:srgbClr val="A4A3A4"/>
          </p15:clr>
        </p15:guide>
        <p15:guide id="26" pos="4309">
          <p15:clr>
            <a:srgbClr val="A4A3A4"/>
          </p15:clr>
        </p15:guide>
        <p15:guide id="27" pos="4422">
          <p15:clr>
            <a:srgbClr val="A4A3A4"/>
          </p15:clr>
        </p15:guide>
        <p15:guide id="28" pos="4536">
          <p15:clr>
            <a:srgbClr val="A4A3A4"/>
          </p15:clr>
        </p15:guide>
        <p15:guide id="29" pos="4989">
          <p15:clr>
            <a:srgbClr val="A4A3A4"/>
          </p15:clr>
        </p15:guide>
        <p15:guide id="30" pos="5103">
          <p15:clr>
            <a:srgbClr val="A4A3A4"/>
          </p15:clr>
        </p15:guide>
        <p15:guide id="31" pos="5216">
          <p15:clr>
            <a:srgbClr val="A4A3A4"/>
          </p15:clr>
        </p15:guide>
        <p15:guide id="32" pos="5329">
          <p15:clr>
            <a:srgbClr val="A4A3A4"/>
          </p15:clr>
        </p15:guide>
        <p15:guide id="33" pos="5443">
          <p15:clr>
            <a:srgbClr val="A4A3A4"/>
          </p15:clr>
        </p15:guide>
        <p15:guide id="34" pos="5556">
          <p15:clr>
            <a:srgbClr val="A4A3A4"/>
          </p15:clr>
        </p15:guide>
        <p15:guide id="35" pos="5670">
          <p15:clr>
            <a:srgbClr val="A4A3A4"/>
          </p15:clr>
        </p15:guide>
        <p15:guide id="36" pos="6123">
          <p15:clr>
            <a:srgbClr val="A4A3A4"/>
          </p15:clr>
        </p15:guide>
        <p15:guide id="37" pos="6237">
          <p15:clr>
            <a:srgbClr val="A4A3A4"/>
          </p15:clr>
        </p15:guide>
        <p15:guide id="38" pos="6350">
          <p15:clr>
            <a:srgbClr val="A4A3A4"/>
          </p15:clr>
        </p15:guide>
        <p15:guide id="39" pos="6463">
          <p15:clr>
            <a:srgbClr val="A4A3A4"/>
          </p15:clr>
        </p15:guide>
        <p15:guide id="40" pos="6577">
          <p15:clr>
            <a:srgbClr val="A4A3A4"/>
          </p15:clr>
        </p15:guide>
        <p15:guide id="41" pos="6690">
          <p15:clr>
            <a:srgbClr val="A4A3A4"/>
          </p15:clr>
        </p15:guide>
        <p15:guide id="42" pos="6804">
          <p15:clr>
            <a:srgbClr val="A4A3A4"/>
          </p15:clr>
        </p15:guide>
        <p15:guide id="43" orient="horz" pos="3629">
          <p15:clr>
            <a:srgbClr val="A4A3A4"/>
          </p15:clr>
        </p15:guide>
        <p15:guide id="44" orient="horz" pos="3515">
          <p15:clr>
            <a:srgbClr val="A4A3A4"/>
          </p15:clr>
        </p15:guide>
        <p15:guide id="45" orient="horz" pos="3402">
          <p15:clr>
            <a:srgbClr val="A4A3A4"/>
          </p15:clr>
        </p15:guide>
        <p15:guide id="46" orient="horz" pos="3288">
          <p15:clr>
            <a:srgbClr val="A4A3A4"/>
          </p15:clr>
        </p15:guide>
        <p15:guide id="47" orient="horz" pos="3175">
          <p15:clr>
            <a:srgbClr val="A4A3A4"/>
          </p15:clr>
        </p15:guide>
        <p15:guide id="49" orient="horz" pos="2948">
          <p15:clr>
            <a:srgbClr val="A4A3A4"/>
          </p15:clr>
        </p15:guide>
        <p15:guide id="50" orient="horz" pos="2835">
          <p15:clr>
            <a:srgbClr val="A4A3A4"/>
          </p15:clr>
        </p15:guide>
        <p15:guide id="51" orient="horz" pos="2721">
          <p15:clr>
            <a:srgbClr val="A4A3A4"/>
          </p15:clr>
        </p15:guide>
        <p15:guide id="52" orient="horz" pos="2495">
          <p15:clr>
            <a:srgbClr val="A4A3A4"/>
          </p15:clr>
        </p15:guide>
        <p15:guide id="53" orient="horz" pos="2268">
          <p15:clr>
            <a:srgbClr val="A4A3A4"/>
          </p15:clr>
        </p15:guide>
        <p15:guide id="56" orient="horz" pos="1928">
          <p15:clr>
            <a:srgbClr val="A4A3A4"/>
          </p15:clr>
        </p15:guide>
        <p15:guide id="57" orient="horz" pos="1814">
          <p15:clr>
            <a:srgbClr val="A4A3A4"/>
          </p15:clr>
        </p15:guide>
        <p15:guide id="58" orient="horz" pos="1701">
          <p15:clr>
            <a:srgbClr val="A4A3A4"/>
          </p15:clr>
        </p15:guide>
        <p15:guide id="59" orient="horz" pos="1587">
          <p15:clr>
            <a:srgbClr val="A4A3A4"/>
          </p15:clr>
        </p15:guide>
        <p15:guide id="60" orient="horz" pos="1474">
          <p15:clr>
            <a:srgbClr val="A4A3A4"/>
          </p15:clr>
        </p15:guide>
        <p15:guide id="61" orient="horz" pos="1361">
          <p15:clr>
            <a:srgbClr val="A4A3A4"/>
          </p15:clr>
        </p15:guide>
        <p15:guide id="62" orient="horz" pos="1134">
          <p15:clr>
            <a:srgbClr val="A4A3A4"/>
          </p15:clr>
        </p15:guide>
        <p15:guide id="63" orient="horz" pos="907">
          <p15:clr>
            <a:srgbClr val="A4A3A4"/>
          </p15:clr>
        </p15:guide>
        <p15:guide id="64" orient="horz" pos="794">
          <p15:clr>
            <a:srgbClr val="A4A3A4"/>
          </p15:clr>
        </p15:guide>
        <p15:guide id="65" orient="horz" pos="680">
          <p15:clr>
            <a:srgbClr val="A4A3A4"/>
          </p15:clr>
        </p15:guide>
        <p15:guide id="66" orient="horz" pos="567">
          <p15:clr>
            <a:srgbClr val="A4A3A4"/>
          </p15:clr>
        </p15:guide>
        <p15:guide id="67" orient="horz" pos="453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vmlDrawing" Target="../drawings/vmlDrawing1.v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18" name="Объект 17" hidden="1"/>
          <p:cNvGraphicFramePr>
            <a:graphicFrameLocks noChangeAspect="1"/>
          </p:cNvGraphicFramePr>
          <p:nvPr userDrawn="1">
            <p:custDataLst>
              <p:tags r:id="rId62"/>
            </p:custDataLst>
          </p:nvPr>
        </p:nvGraphicFramePr>
        <p:xfrm>
          <a:off x="1680" y="1680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1" name="Слайд think-cell" r:id="rId63" imgW="344" imgH="344" progId="TCLayout.ActiveDocument.1">
                  <p:embed/>
                </p:oleObj>
              </mc:Choice>
              <mc:Fallback>
                <p:oleObj name="Слайд think-cell" r:id="rId63" imgW="344" imgH="344" progId="TCLayout.ActiveDocument.1">
                  <p:embed/>
                  <p:pic>
                    <p:nvPicPr>
                      <p:cNvPr id="18" name="Объект 17" hidden="1"/>
                      <p:cNvPicPr/>
                      <p:nvPr/>
                    </p:nvPicPr>
                    <p:blipFill>
                      <a:blip r:embed="rId64"/>
                      <a:stretch>
                        <a:fillRect/>
                      </a:stretch>
                    </p:blipFill>
                    <p:spPr>
                      <a:xfrm>
                        <a:off x="1680" y="1680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148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898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92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703" r:id="rId53"/>
    <p:sldLayoutId id="2147483705" r:id="rId54"/>
    <p:sldLayoutId id="2147483706" r:id="rId55"/>
    <p:sldLayoutId id="2147483707" r:id="rId56"/>
    <p:sldLayoutId id="2147483708" r:id="rId57"/>
    <p:sldLayoutId id="2147483709" r:id="rId58"/>
    <p:sldLayoutId id="2147483710" r:id="rId5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0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80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81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1.bin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8.png"/><Relationship Id="rId2" Type="http://schemas.openxmlformats.org/officeDocument/2006/relationships/tags" Target="../tags/tag8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1.bin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DAFA1F.D9FA2330" TargetMode="External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9.jpeg"/><Relationship Id="rId2" Type="http://schemas.openxmlformats.org/officeDocument/2006/relationships/tags" Target="../tags/tag83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1.bin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0.png"/><Relationship Id="rId2" Type="http://schemas.openxmlformats.org/officeDocument/2006/relationships/tags" Target="../tags/tag84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2.bin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.xml"/><Relationship Id="rId7" Type="http://schemas.openxmlformats.org/officeDocument/2006/relationships/hyperlink" Target="https://e-trust.gosuslugi.ru/check/sign" TargetMode="External"/><Relationship Id="rId2" Type="http://schemas.openxmlformats.org/officeDocument/2006/relationships/tags" Target="../tags/tag85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2.bin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2.png"/><Relationship Id="rId2" Type="http://schemas.openxmlformats.org/officeDocument/2006/relationships/tags" Target="../tags/tag86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2.bin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4.png"/><Relationship Id="rId2" Type="http://schemas.openxmlformats.org/officeDocument/2006/relationships/tags" Target="../tags/tag87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2.bin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5.png"/><Relationship Id="rId2" Type="http://schemas.openxmlformats.org/officeDocument/2006/relationships/tags" Target="../tags/tag88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2.bin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89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81.bin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0" y="1733"/>
          <a:ext cx="1681" cy="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3" name="Слайд think-cell" r:id="rId4" imgW="326" imgH="327" progId="TCLayout.ActiveDocument.1">
                  <p:embed/>
                </p:oleObj>
              </mc:Choice>
              <mc:Fallback>
                <p:oleObj name="Слайд think-cell" r:id="rId4" imgW="326" imgH="327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0" y="1733"/>
                        <a:ext cx="1681" cy="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Порядок закрытия счета ТИК/ИК и предоставления </a:t>
            </a:r>
            <a:r>
              <a:rPr lang="ru-RU" b="1" dirty="0" smtClean="0"/>
              <a:t>справки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-964482" y="5939468"/>
            <a:ext cx="3135313" cy="369887"/>
          </a:xfrm>
        </p:spPr>
        <p:txBody>
          <a:bodyPr>
            <a:normAutofit/>
          </a:bodyPr>
          <a:lstStyle/>
          <a:p>
            <a:r>
              <a:rPr lang="ru-RU" dirty="0" smtClean="0"/>
              <a:t>01.09.2025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4294967295"/>
          </p:nvPr>
        </p:nvSpPr>
        <p:spPr>
          <a:xfrm>
            <a:off x="483461" y="5569580"/>
            <a:ext cx="6096000" cy="3698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ПАО Сбербанк</a:t>
            </a:r>
          </a:p>
        </p:txBody>
      </p:sp>
    </p:spTree>
    <p:extLst>
      <p:ext uri="{BB962C8B-B14F-4D97-AF65-F5344CB8AC3E}">
        <p14:creationId xmlns:p14="http://schemas.microsoft.com/office/powerpoint/2010/main" val="367693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3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7975"/>
            <a:ext cx="9175750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Порядок закрытия счета и получения справки</a:t>
            </a:r>
            <a:endParaRPr lang="ru-RU" sz="3600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221099" y="922643"/>
            <a:ext cx="9442044" cy="526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0" algn="just"/>
            <a:endParaRPr lang="ru-RU" dirty="0"/>
          </a:p>
          <a:p>
            <a:pPr lvl="0" algn="just"/>
            <a:endParaRPr lang="ru-RU" sz="1600" b="1" dirty="0" smtClean="0"/>
          </a:p>
          <a:p>
            <a:pPr lvl="0" algn="just"/>
            <a:endParaRPr lang="ru-RU" sz="1600" b="1" dirty="0"/>
          </a:p>
          <a:p>
            <a:pPr marL="342900" lvl="0" indent="-342900" algn="just">
              <a:buAutoNum type="arabicPeriod"/>
            </a:pPr>
            <a:r>
              <a:rPr lang="ru-RU" dirty="0" smtClean="0"/>
              <a:t>В личном кабинете СберБизнес без визита в офис Банка:</a:t>
            </a:r>
          </a:p>
          <a:p>
            <a:pPr lvl="0" algn="just"/>
            <a:r>
              <a:rPr lang="ru-RU" dirty="0" smtClean="0"/>
              <a:t>     1.1</a:t>
            </a:r>
            <a:r>
              <a:rPr lang="ru-RU" dirty="0"/>
              <a:t>. </a:t>
            </a:r>
            <a:r>
              <a:rPr lang="ru-RU" dirty="0" smtClean="0"/>
              <a:t>Перед закрытием счета переведите остаток </a:t>
            </a:r>
          </a:p>
          <a:p>
            <a:pPr lvl="0" algn="just"/>
            <a:r>
              <a:rPr lang="ru-RU" dirty="0" smtClean="0"/>
              <a:t>     1.2. Закройте счет</a:t>
            </a:r>
          </a:p>
          <a:p>
            <a:pPr lvl="0" algn="just"/>
            <a:r>
              <a:rPr lang="ru-RU" dirty="0" smtClean="0"/>
              <a:t>     1.3.</a:t>
            </a:r>
            <a:r>
              <a:rPr lang="ru-RU" dirty="0"/>
              <a:t> </a:t>
            </a:r>
            <a:r>
              <a:rPr lang="ru-RU" dirty="0" smtClean="0"/>
              <a:t>Закажите и получите справку на следующий день после закрытия     счета.</a:t>
            </a:r>
          </a:p>
          <a:p>
            <a:pPr lvl="0" algn="just"/>
            <a:endParaRPr lang="ru-RU" dirty="0"/>
          </a:p>
          <a:p>
            <a:pPr lvl="0" algn="just"/>
            <a:r>
              <a:rPr lang="ru-RU" dirty="0" smtClean="0"/>
              <a:t>2. В офисе банка:</a:t>
            </a:r>
          </a:p>
          <a:p>
            <a:pPr lvl="0" algn="just"/>
            <a:r>
              <a:rPr lang="ru-RU" dirty="0" smtClean="0"/>
              <a:t>    1.1. Оформите заявления на закрытие счета и получение справки</a:t>
            </a:r>
          </a:p>
          <a:p>
            <a:pPr lvl="0" algn="just"/>
            <a:r>
              <a:rPr lang="ru-RU" dirty="0" smtClean="0"/>
              <a:t>    1.2. Дождитесь уведомления о закрытии счета (при нулевом остатке не позднее следующего дня подачи заявления, при наличии остатка – до 7 рабочих дней)</a:t>
            </a:r>
          </a:p>
          <a:p>
            <a:pPr algn="just"/>
            <a:r>
              <a:rPr lang="ru-RU" dirty="0" smtClean="0"/>
              <a:t>    1.3. Получите справку в офисе оформления заявления на закрытие счета через </a:t>
            </a:r>
            <a:r>
              <a:rPr lang="ru-RU" dirty="0"/>
              <a:t>3 </a:t>
            </a:r>
            <a:r>
              <a:rPr lang="ru-RU" dirty="0" smtClean="0"/>
              <a:t>рабочих дня </a:t>
            </a:r>
            <a:r>
              <a:rPr lang="ru-RU" dirty="0"/>
              <a:t>после получения уведомления о закрытии счета.</a:t>
            </a:r>
          </a:p>
          <a:p>
            <a:pPr lvl="0" algn="just"/>
            <a:endParaRPr lang="ru-RU" dirty="0" smtClean="0"/>
          </a:p>
          <a:p>
            <a:pPr lvl="0" algn="just"/>
            <a:endParaRPr lang="ru-RU" dirty="0" smtClean="0"/>
          </a:p>
          <a:p>
            <a:pPr lvl="0" algn="just"/>
            <a:r>
              <a:rPr lang="ru-RU" sz="1600" dirty="0" smtClean="0"/>
              <a:t>Подробное описание шагов на следующих слайдах.</a:t>
            </a:r>
            <a:r>
              <a:rPr lang="ru-RU" dirty="0"/>
              <a:t>	</a:t>
            </a:r>
          </a:p>
          <a:p>
            <a:endParaRPr lang="ru-RU" dirty="0"/>
          </a:p>
          <a:p>
            <a:endParaRPr lang="ru-RU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885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838806" cy="1320800"/>
          </a:xfrm>
        </p:spPr>
        <p:txBody>
          <a:bodyPr/>
          <a:lstStyle/>
          <a:p>
            <a:r>
              <a:rPr lang="ru-RU" b="1" dirty="0" smtClean="0"/>
              <a:t>1. Закрытие счета без визита в офис банка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7447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033996" y="-40175"/>
            <a:ext cx="8158003" cy="6898175"/>
          </a:xfrm>
          <a:prstGeom prst="rect">
            <a:avLst/>
          </a:prstGeom>
          <a:solidFill>
            <a:srgbClr val="00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3855"/>
            <a:endParaRPr lang="ru-RU" sz="1905" dirty="0">
              <a:solidFill>
                <a:prstClr val="white"/>
              </a:solidFill>
              <a:latin typeface="SB Sans Text"/>
            </a:endParaRPr>
          </a:p>
        </p:txBody>
      </p:sp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14325"/>
            <a:ext cx="3979863" cy="1087438"/>
          </a:xfrm>
        </p:spPr>
        <p:txBody>
          <a:bodyPr>
            <a:noAutofit/>
          </a:bodyPr>
          <a:lstStyle/>
          <a:p>
            <a:r>
              <a:rPr lang="ru-RU" sz="3000" dirty="0"/>
              <a:t>Закрытие счета без визита в офис </a:t>
            </a:r>
            <a:r>
              <a:rPr lang="ru-RU" sz="3000" dirty="0" smtClean="0"/>
              <a:t>банка</a:t>
            </a:r>
            <a:endParaRPr lang="ru-RU" sz="3000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122379" y="1715588"/>
            <a:ext cx="3761644" cy="506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defTabSz="483855"/>
            <a:r>
              <a:rPr lang="ru-RU" sz="1600" dirty="0" smtClean="0"/>
              <a:t>Для </a:t>
            </a:r>
            <a:r>
              <a:rPr lang="ru-RU" sz="1600" dirty="0"/>
              <a:t>закрытия счёта в личном кабинете СберБизнес через учётную запись Председателя или уполномоченного </a:t>
            </a:r>
            <a:r>
              <a:rPr lang="ru-RU" sz="1600" dirty="0" smtClean="0"/>
              <a:t>лица</a:t>
            </a:r>
          </a:p>
          <a:p>
            <a:pPr marL="342900" indent="-342900" algn="just" defTabSz="483855">
              <a:buAutoNum type="arabicPeriod"/>
            </a:pPr>
            <a:r>
              <a:rPr lang="ru-RU" sz="1600" dirty="0" smtClean="0"/>
              <a:t>перейдите </a:t>
            </a:r>
            <a:r>
              <a:rPr lang="ru-RU" sz="1600" dirty="0"/>
              <a:t>в раздел «Счета и выписки» </a:t>
            </a:r>
            <a:r>
              <a:rPr lang="ru-RU" sz="1600" dirty="0" smtClean="0"/>
              <a:t> </a:t>
            </a:r>
          </a:p>
          <a:p>
            <a:pPr marL="342900" indent="-342900" algn="just" defTabSz="483855">
              <a:buAutoNum type="arabicPeriod"/>
            </a:pPr>
            <a:r>
              <a:rPr lang="ru-RU" sz="1600" dirty="0" smtClean="0"/>
              <a:t>Выберите вкладку </a:t>
            </a:r>
            <a:r>
              <a:rPr lang="ru-RU" sz="1600" dirty="0"/>
              <a:t>«Счета</a:t>
            </a:r>
            <a:r>
              <a:rPr lang="ru-RU" sz="1600" dirty="0" smtClean="0"/>
              <a:t>» </a:t>
            </a:r>
            <a:r>
              <a:rPr lang="ru-RU" sz="1600" dirty="0"/>
              <a:t> выберите необходимый счёт к </a:t>
            </a:r>
            <a:r>
              <a:rPr lang="ru-RU" sz="1600" dirty="0" smtClean="0"/>
              <a:t>закрытию</a:t>
            </a:r>
          </a:p>
          <a:p>
            <a:pPr marL="342900" indent="-342900" algn="just" defTabSz="483855">
              <a:buAutoNum type="arabicPeriod"/>
            </a:pPr>
            <a:r>
              <a:rPr lang="ru-RU" sz="1600" dirty="0" smtClean="0"/>
              <a:t>нажмите кнопку с действиями </a:t>
            </a:r>
            <a:r>
              <a:rPr lang="ru-RU" sz="1600" dirty="0"/>
              <a:t>по </a:t>
            </a:r>
            <a:r>
              <a:rPr lang="ru-RU" sz="1600" dirty="0" smtClean="0"/>
              <a:t>счёту</a:t>
            </a:r>
          </a:p>
          <a:p>
            <a:pPr marL="342900" indent="-342900" algn="just" defTabSz="483855">
              <a:buAutoNum type="arabicPeriod"/>
            </a:pPr>
            <a:r>
              <a:rPr lang="ru-RU" sz="1600" dirty="0" smtClean="0"/>
              <a:t>выберите </a:t>
            </a:r>
            <a:r>
              <a:rPr lang="ru-RU" sz="1600" dirty="0"/>
              <a:t>действие «Закрыть счёт</a:t>
            </a:r>
            <a:r>
              <a:rPr lang="ru-RU" sz="1600" dirty="0" smtClean="0"/>
              <a:t>» </a:t>
            </a:r>
          </a:p>
          <a:p>
            <a:pPr algn="just" defTabSz="483855"/>
            <a:r>
              <a:rPr lang="ru-RU" sz="1600" dirty="0" smtClean="0"/>
              <a:t>Или в разделе «Счета и выписки» → во вкладке «Счета» → опция «Другие действия» – необходимо сначала выбрать счёт к закрытию и далее через опцию «Другие действия», которая находится на верхней части списка, выбрать «Закрыть счёт»</a:t>
            </a:r>
          </a:p>
          <a:p>
            <a:pPr algn="just" defTabSz="483855"/>
            <a:endParaRPr lang="ru-RU" sz="1600" dirty="0">
              <a:solidFill>
                <a:prstClr val="white"/>
              </a:solidFill>
              <a:latin typeface="SB Sans Text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0402" y="535943"/>
            <a:ext cx="8021597" cy="5458156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4136570" y="2342606"/>
            <a:ext cx="903743" cy="357051"/>
          </a:xfrm>
          <a:prstGeom prst="ellipse">
            <a:avLst/>
          </a:prstGeom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136570" y="2342606"/>
            <a:ext cx="903743" cy="35705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14816" y="2151799"/>
            <a:ext cx="319616" cy="369332"/>
          </a:xfrm>
          <a:prstGeom prst="rect">
            <a:avLst/>
          </a:prstGeom>
          <a:noFill/>
        </p:spPr>
        <p:txBody>
          <a:bodyPr wrap="none" lIns="90000" rIns="90000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" name="Овал 12"/>
          <p:cNvSpPr/>
          <p:nvPr/>
        </p:nvSpPr>
        <p:spPr>
          <a:xfrm>
            <a:off x="5886994" y="1444531"/>
            <a:ext cx="409303" cy="35705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254681" y="1259865"/>
            <a:ext cx="319616" cy="369332"/>
          </a:xfrm>
          <a:prstGeom prst="rect">
            <a:avLst/>
          </a:prstGeom>
          <a:noFill/>
        </p:spPr>
        <p:txBody>
          <a:bodyPr wrap="none" lIns="90000" rIns="90000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7" name="Овал 16"/>
          <p:cNvSpPr/>
          <p:nvPr/>
        </p:nvSpPr>
        <p:spPr>
          <a:xfrm>
            <a:off x="11626890" y="3024644"/>
            <a:ext cx="409303" cy="2584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1866550" y="2724691"/>
            <a:ext cx="319616" cy="369332"/>
          </a:xfrm>
          <a:prstGeom prst="rect">
            <a:avLst/>
          </a:prstGeom>
          <a:noFill/>
        </p:spPr>
        <p:txBody>
          <a:bodyPr wrap="none" lIns="90000" rIns="90000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3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0723147" y="4367350"/>
            <a:ext cx="903743" cy="2830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1546934" y="4182684"/>
            <a:ext cx="319616" cy="369332"/>
          </a:xfrm>
          <a:prstGeom prst="rect">
            <a:avLst/>
          </a:prstGeom>
          <a:noFill/>
        </p:spPr>
        <p:txBody>
          <a:bodyPr wrap="none" lIns="90000" rIns="90000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4</a:t>
            </a:r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55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18068" y="-6648"/>
            <a:ext cx="7173932" cy="6857895"/>
          </a:xfrm>
          <a:prstGeom prst="rect">
            <a:avLst/>
          </a:prstGeom>
          <a:solidFill>
            <a:srgbClr val="00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3855"/>
            <a:endParaRPr lang="ru-RU" sz="1905" dirty="0">
              <a:solidFill>
                <a:prstClr val="white"/>
              </a:solidFill>
              <a:latin typeface="SB Sans Text"/>
            </a:endParaRPr>
          </a:p>
        </p:txBody>
      </p:sp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5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7975"/>
            <a:ext cx="4745038" cy="1087438"/>
          </a:xfrm>
        </p:spPr>
        <p:txBody>
          <a:bodyPr>
            <a:normAutofit/>
          </a:bodyPr>
          <a:lstStyle/>
          <a:p>
            <a:r>
              <a:rPr lang="ru-RU" sz="3000" dirty="0"/>
              <a:t>Закрытие счета без визита в офис банка</a:t>
            </a:r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176981" y="1563329"/>
            <a:ext cx="4677872" cy="468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/>
            <a:r>
              <a:rPr lang="ru-RU" sz="1600" dirty="0" smtClean="0"/>
              <a:t>В </a:t>
            </a:r>
            <a:r>
              <a:rPr lang="ru-RU" sz="1600" dirty="0"/>
              <a:t>случае наличия остатка на счете, </a:t>
            </a:r>
            <a:r>
              <a:rPr lang="ru-RU" sz="1600" dirty="0" err="1"/>
              <a:t>Сбербизнес</a:t>
            </a:r>
            <a:r>
              <a:rPr lang="ru-RU" sz="1600" dirty="0"/>
              <a:t> </a:t>
            </a:r>
            <a:r>
              <a:rPr lang="ru-RU" sz="1600" dirty="0" err="1"/>
              <a:t>навигирует</a:t>
            </a:r>
            <a:r>
              <a:rPr lang="ru-RU" sz="1600" dirty="0"/>
              <a:t> вас на формирование платежного поручения для перечисления остатка. После исполнения платежного поручения нужно повторно пройти указанный выше путь и закрыть счет.  </a:t>
            </a:r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После закрытия счета на </a:t>
            </a:r>
            <a:r>
              <a:rPr lang="ru-RU" sz="1600" b="1" dirty="0"/>
              <a:t>экране СберБизнес</a:t>
            </a:r>
            <a:r>
              <a:rPr lang="ru-RU" sz="1600" dirty="0"/>
              <a:t> (в нижней части экранной формы указано «Счёт закрыт») Клиент увидит сообщение об успешном закрытии счета. Также </a:t>
            </a:r>
            <a:r>
              <a:rPr lang="ru-RU" sz="1600" b="1" dirty="0"/>
              <a:t>на электронную почту</a:t>
            </a:r>
            <a:r>
              <a:rPr lang="ru-RU" sz="1600" dirty="0"/>
              <a:t> Клиента, указанную в учетных системах Банка, придет уведомление о закрытии счета. Уведомление клиенту направляется в момент закрытия счета.</a:t>
            </a:r>
          </a:p>
          <a:p>
            <a:pPr algn="just"/>
            <a:r>
              <a:rPr lang="ru-RU" sz="1600" dirty="0"/>
              <a:t>Закрытие счета осуществляется в режиме 24/7, включая выходные и праздничные дни. </a:t>
            </a:r>
          </a:p>
          <a:p>
            <a:pPr algn="just" defTabSz="483855"/>
            <a:endParaRPr lang="ru-RU" sz="1482" dirty="0">
              <a:solidFill>
                <a:prstClr val="white"/>
              </a:solidFill>
              <a:latin typeface="SB Sans Text"/>
              <a:cs typeface="Segoe UI Light" panose="020B0502040204020203" pitchFamily="34" charset="0"/>
            </a:endParaRPr>
          </a:p>
        </p:txBody>
      </p:sp>
      <p:pic>
        <p:nvPicPr>
          <p:cNvPr id="7" name="Рисунок 6" descr="cid:image003.jpg@01DAFA1F.D9FA2330"/>
          <p:cNvPicPr/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67" y="759503"/>
            <a:ext cx="7173933" cy="5325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360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2. Запрос справки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9863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18068" y="-6648"/>
            <a:ext cx="7173932" cy="6857895"/>
          </a:xfrm>
          <a:prstGeom prst="rect">
            <a:avLst/>
          </a:prstGeom>
          <a:solidFill>
            <a:srgbClr val="00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3855"/>
            <a:endParaRPr lang="ru-RU" sz="1905" dirty="0">
              <a:solidFill>
                <a:prstClr val="white"/>
              </a:solidFill>
              <a:latin typeface="SB Sans Text"/>
            </a:endParaRPr>
          </a:p>
        </p:txBody>
      </p:sp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0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7975"/>
            <a:ext cx="4745038" cy="1087438"/>
          </a:xfrm>
        </p:spPr>
        <p:txBody>
          <a:bodyPr>
            <a:normAutofit/>
          </a:bodyPr>
          <a:lstStyle/>
          <a:p>
            <a:r>
              <a:rPr lang="ru-RU" dirty="0" smtClean="0"/>
              <a:t>Запрос справки</a:t>
            </a:r>
            <a:endParaRPr lang="ru-RU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175290" y="1395407"/>
            <a:ext cx="4677872" cy="5060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На </a:t>
            </a:r>
            <a:r>
              <a:rPr lang="ru-RU" b="1" dirty="0"/>
              <a:t>следующий день</a:t>
            </a:r>
            <a:r>
              <a:rPr lang="ru-RU" dirty="0"/>
              <a:t> </a:t>
            </a:r>
            <a:r>
              <a:rPr lang="ru-RU" dirty="0" smtClean="0"/>
              <a:t>после </a:t>
            </a:r>
            <a:r>
              <a:rPr lang="ru-RU" dirty="0"/>
              <a:t>получения сообщения </a:t>
            </a:r>
            <a:r>
              <a:rPr lang="ru-RU" dirty="0" smtClean="0"/>
              <a:t>об </a:t>
            </a:r>
            <a:r>
              <a:rPr lang="ru-RU" dirty="0"/>
              <a:t>успешном закрытии счета </a:t>
            </a:r>
            <a:r>
              <a:rPr lang="ru-RU" dirty="0" smtClean="0"/>
              <a:t>можно </a:t>
            </a:r>
            <a:r>
              <a:rPr lang="ru-RU" dirty="0"/>
              <a:t>оформить запрос в </a:t>
            </a:r>
            <a:r>
              <a:rPr lang="ru-RU" dirty="0" smtClean="0"/>
              <a:t>веб-версии СберБизнес </a:t>
            </a:r>
            <a:r>
              <a:rPr lang="ru-RU" dirty="0"/>
              <a:t>на предоставление справки о закрытом </a:t>
            </a:r>
            <a:r>
              <a:rPr lang="ru-RU" dirty="0" smtClean="0"/>
              <a:t>счете (Справка о наличии счетов по форме банка).</a:t>
            </a:r>
            <a:r>
              <a:rPr lang="ru-RU" dirty="0" smtClean="0">
                <a:effectLst/>
              </a:rPr>
              <a:t>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Справка по форме банка готовится </a:t>
            </a:r>
            <a:br>
              <a:rPr lang="ru-RU" dirty="0" smtClean="0"/>
            </a:br>
            <a:r>
              <a:rPr lang="ru-RU" dirty="0" smtClean="0"/>
              <a:t>20 минут.</a:t>
            </a:r>
            <a:endParaRPr lang="ru-RU" dirty="0" smtClean="0">
              <a:effectLst/>
            </a:endParaRPr>
          </a:p>
          <a:p>
            <a:pPr algn="just"/>
            <a:endParaRPr lang="ru-RU" dirty="0"/>
          </a:p>
          <a:p>
            <a:pPr algn="just"/>
            <a:r>
              <a:rPr lang="ru-RU" dirty="0"/>
              <a:t>Для этого </a:t>
            </a:r>
            <a:r>
              <a:rPr lang="ru-RU" dirty="0" smtClean="0"/>
              <a:t>необходимо:</a:t>
            </a:r>
          </a:p>
          <a:p>
            <a:pPr algn="just"/>
            <a:endParaRPr lang="ru-RU" dirty="0"/>
          </a:p>
          <a:p>
            <a:pPr marL="342900" lvl="0" indent="-342900" algn="just">
              <a:buAutoNum type="arabicPeriod"/>
            </a:pPr>
            <a:r>
              <a:rPr lang="ru-RU" dirty="0" smtClean="0"/>
              <a:t>На </a:t>
            </a:r>
            <a:r>
              <a:rPr lang="ru-RU" dirty="0"/>
              <a:t>главном экране </a:t>
            </a:r>
            <a:r>
              <a:rPr lang="ru-RU" dirty="0" smtClean="0"/>
              <a:t>выбрать в меню раздел Справки</a:t>
            </a:r>
          </a:p>
          <a:p>
            <a:pPr marL="342900" lvl="0" indent="-342900" algn="just">
              <a:buAutoNum type="arabicPeriod"/>
            </a:pPr>
            <a:r>
              <a:rPr lang="ru-RU" dirty="0" smtClean="0"/>
              <a:t>В разделе Справки выбрать «Новая справка»</a:t>
            </a:r>
            <a:endParaRPr lang="ru-RU" dirty="0" smtClean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8067" y="1395407"/>
            <a:ext cx="7173933" cy="342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18068" y="-6648"/>
            <a:ext cx="7173932" cy="6857895"/>
          </a:xfrm>
          <a:prstGeom prst="rect">
            <a:avLst/>
          </a:prstGeom>
          <a:solidFill>
            <a:srgbClr val="00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3855"/>
            <a:endParaRPr lang="ru-RU" sz="1905" dirty="0">
              <a:solidFill>
                <a:prstClr val="white"/>
              </a:solidFill>
              <a:latin typeface="SB Sans Text"/>
            </a:endParaRPr>
          </a:p>
        </p:txBody>
      </p:sp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5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22263"/>
            <a:ext cx="4745038" cy="1087437"/>
          </a:xfrm>
        </p:spPr>
        <p:txBody>
          <a:bodyPr>
            <a:normAutofit/>
          </a:bodyPr>
          <a:lstStyle/>
          <a:p>
            <a:r>
              <a:rPr lang="ru-RU" dirty="0" smtClean="0"/>
              <a:t>Запрос справки</a:t>
            </a:r>
            <a:endParaRPr lang="ru-RU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198888" y="1279516"/>
            <a:ext cx="4673979" cy="557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 sz="1600" dirty="0"/>
              <a:t>4</a:t>
            </a:r>
            <a:r>
              <a:rPr lang="ru-RU" sz="1600" dirty="0" smtClean="0">
                <a:effectLst/>
              </a:rPr>
              <a:t>. </a:t>
            </a:r>
            <a:r>
              <a:rPr lang="ru-RU" sz="1600" dirty="0" smtClean="0"/>
              <a:t>Заполнить открывшуюся форму заказа:</a:t>
            </a:r>
          </a:p>
          <a:p>
            <a:r>
              <a:rPr lang="ru-RU" sz="1600" dirty="0"/>
              <a:t>4</a:t>
            </a:r>
            <a:r>
              <a:rPr lang="ru-RU" sz="1600" dirty="0" smtClean="0"/>
              <a:t>.1.Выбрать нужный Способ получения справки: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/>
              <a:t>Электронно</a:t>
            </a:r>
            <a:r>
              <a:rPr lang="ru-RU" sz="1600" dirty="0" smtClean="0"/>
              <a:t> – для получения справки в электронном виде </a:t>
            </a:r>
          </a:p>
          <a:p>
            <a:pPr marL="265113" lvl="1"/>
            <a:r>
              <a:rPr lang="ru-RU" sz="1400" i="1" dirty="0" smtClean="0"/>
              <a:t>(справка подписывается УКЭП Банка, на справку  наносится штамп УКЭП Банка, </a:t>
            </a:r>
            <a:br>
              <a:rPr lang="ru-RU" sz="1400" i="1" dirty="0" smtClean="0"/>
            </a:br>
            <a:r>
              <a:rPr lang="ru-RU" sz="1400" i="1" dirty="0" smtClean="0"/>
              <a:t>подлинность УКЭП можно проверить на </a:t>
            </a:r>
            <a:r>
              <a:rPr lang="ru-RU" sz="1400" i="1" dirty="0" err="1" smtClean="0"/>
              <a:t>Госуслугах</a:t>
            </a:r>
            <a:r>
              <a:rPr lang="ru-RU" sz="1400" i="1" dirty="0" smtClean="0"/>
              <a:t> – </a:t>
            </a:r>
            <a:r>
              <a:rPr lang="ru-RU" sz="1400" i="1" dirty="0" smtClean="0">
                <a:hlinkClick r:id="rId7"/>
              </a:rPr>
              <a:t>ссылка</a:t>
            </a:r>
            <a:r>
              <a:rPr lang="ru-RU" sz="1400" i="1" dirty="0" smtClean="0"/>
              <a:t>)</a:t>
            </a:r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В офисе банка – для получения справки в бумажном виде </a:t>
            </a:r>
          </a:p>
          <a:p>
            <a:pPr marL="265113" lvl="1"/>
            <a:r>
              <a:rPr lang="ru-RU" sz="1400" i="1" dirty="0" smtClean="0"/>
              <a:t>(справка подписывается сотрудником банка в офисе банка)</a:t>
            </a:r>
          </a:p>
          <a:p>
            <a:endParaRPr lang="ru-RU" sz="1600" dirty="0" smtClean="0"/>
          </a:p>
          <a:p>
            <a:r>
              <a:rPr lang="ru-RU" sz="1600" dirty="0"/>
              <a:t>4</a:t>
            </a:r>
            <a:r>
              <a:rPr lang="ru-RU" sz="1600" dirty="0" smtClean="0"/>
              <a:t>.2.Выбрать период, за который нужна справка </a:t>
            </a:r>
          </a:p>
          <a:p>
            <a:r>
              <a:rPr lang="ru-RU" sz="1400" i="1" dirty="0" smtClean="0"/>
              <a:t>(в справке будет отображаться информация по всем действующим/ закрытым счетам в указанном периоде, </a:t>
            </a:r>
            <a:r>
              <a:rPr lang="ru-RU" sz="1400" b="1" i="1" dirty="0" smtClean="0"/>
              <a:t>дата закрытия счета</a:t>
            </a:r>
            <a:r>
              <a:rPr lang="ru-RU" sz="1400" i="1" dirty="0" smtClean="0"/>
              <a:t> должна попадать в выбранный период)</a:t>
            </a:r>
          </a:p>
          <a:p>
            <a:endParaRPr lang="ru-RU" sz="1400" i="1" dirty="0"/>
          </a:p>
          <a:p>
            <a:r>
              <a:rPr lang="ru-RU" sz="1600" dirty="0"/>
              <a:t>5</a:t>
            </a:r>
            <a:r>
              <a:rPr lang="ru-RU" sz="1600" dirty="0" smtClean="0"/>
              <a:t>. Выбрать </a:t>
            </a:r>
            <a:r>
              <a:rPr lang="ru-RU" sz="1600" dirty="0"/>
              <a:t>«Создать»</a:t>
            </a:r>
          </a:p>
          <a:p>
            <a:endParaRPr lang="ru-RU" sz="1400" i="1" dirty="0"/>
          </a:p>
          <a:p>
            <a:endParaRPr lang="ru-RU" dirty="0"/>
          </a:p>
          <a:p>
            <a:endParaRPr lang="ru-RU" dirty="0" smtClean="0">
              <a:effectLst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008561" y="1105400"/>
            <a:ext cx="7194002" cy="4806450"/>
            <a:chOff x="5008561" y="1105400"/>
            <a:chExt cx="7194002" cy="480645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8561" y="1105400"/>
              <a:ext cx="7194002" cy="4806450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5720836" y="2204137"/>
              <a:ext cx="4737614" cy="291413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720835" y="3607598"/>
              <a:ext cx="3067564" cy="291413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 rot="10800000" flipV="1">
              <a:off x="10744200" y="5575300"/>
              <a:ext cx="730250" cy="279400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 rot="10800000" flipV="1">
              <a:off x="5720836" y="5575300"/>
              <a:ext cx="730250" cy="279400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357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18068" y="-7099"/>
            <a:ext cx="7173932" cy="6857895"/>
          </a:xfrm>
          <a:prstGeom prst="rect">
            <a:avLst/>
          </a:prstGeom>
          <a:solidFill>
            <a:srgbClr val="00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3855"/>
            <a:endParaRPr lang="ru-RU" sz="1905" dirty="0">
              <a:solidFill>
                <a:prstClr val="white"/>
              </a:solidFill>
              <a:latin typeface="SB Sans Text"/>
            </a:endParaRPr>
          </a:p>
        </p:txBody>
      </p:sp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9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7975"/>
            <a:ext cx="4745038" cy="1087438"/>
          </a:xfrm>
        </p:spPr>
        <p:txBody>
          <a:bodyPr>
            <a:normAutofit/>
          </a:bodyPr>
          <a:lstStyle/>
          <a:p>
            <a:r>
              <a:rPr lang="ru-RU" dirty="0" smtClean="0"/>
              <a:t>Запрос справки</a:t>
            </a:r>
            <a:endParaRPr lang="ru-RU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175290" y="1395407"/>
            <a:ext cx="4677872" cy="522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dirty="0" smtClean="0"/>
          </a:p>
          <a:p>
            <a:pPr lvl="0" algn="just"/>
            <a:r>
              <a:rPr lang="ru-RU" dirty="0" smtClean="0">
                <a:effectLst/>
              </a:rPr>
              <a:t>6. </a:t>
            </a:r>
            <a:r>
              <a:rPr lang="ru-RU" dirty="0" smtClean="0"/>
              <a:t>После </a:t>
            </a:r>
            <a:r>
              <a:rPr lang="ru-RU" dirty="0"/>
              <a:t>создания запроса его необходимо подписать и </a:t>
            </a:r>
            <a:r>
              <a:rPr lang="ru-RU" dirty="0" smtClean="0"/>
              <a:t>отправить, выбрав соответствующие кнопки в экранных формах. </a:t>
            </a:r>
          </a:p>
          <a:p>
            <a:pPr lvl="0" algn="just"/>
            <a:r>
              <a:rPr lang="ru-RU" dirty="0" smtClean="0"/>
              <a:t>Подписание </a:t>
            </a:r>
            <a:r>
              <a:rPr lang="ru-RU" dirty="0"/>
              <a:t>запроса осуществляется выбранным клиентом при </a:t>
            </a:r>
            <a:r>
              <a:rPr lang="ru-RU" dirty="0" smtClean="0"/>
              <a:t>открытии счета </a:t>
            </a:r>
            <a:r>
              <a:rPr lang="ru-RU" dirty="0"/>
              <a:t>способом (СМС-код/</a:t>
            </a:r>
            <a:r>
              <a:rPr lang="ru-RU" dirty="0" err="1"/>
              <a:t>токен</a:t>
            </a:r>
            <a:r>
              <a:rPr lang="ru-RU" dirty="0" smtClean="0"/>
              <a:t>).</a:t>
            </a:r>
            <a:endParaRPr lang="ru-RU" dirty="0"/>
          </a:p>
          <a:p>
            <a:pPr lvl="0" algn="just"/>
            <a:endParaRPr lang="ru-RU" dirty="0" smtClean="0"/>
          </a:p>
          <a:p>
            <a:pPr lvl="0" algn="just"/>
            <a:endParaRPr lang="ru-RU" dirty="0" smtClean="0"/>
          </a:p>
          <a:p>
            <a:pPr lvl="0" algn="just"/>
            <a:endParaRPr lang="ru-RU" dirty="0" smtClean="0"/>
          </a:p>
          <a:p>
            <a:pPr lvl="0" algn="just"/>
            <a:endParaRPr lang="ru-RU" dirty="0" smtClean="0"/>
          </a:p>
          <a:p>
            <a:pPr lvl="0" algn="just"/>
            <a:endParaRPr lang="ru-RU" dirty="0" smtClean="0"/>
          </a:p>
          <a:p>
            <a:pPr lvl="0" algn="just"/>
            <a:endParaRPr lang="ru-RU" dirty="0"/>
          </a:p>
          <a:p>
            <a:pPr lvl="0" algn="just"/>
            <a:r>
              <a:rPr lang="ru-RU" dirty="0" smtClean="0"/>
              <a:t>7. Уведомление о готовности справки поступит в веб-версию СберБизнес в раздел Письма в банк.</a:t>
            </a:r>
          </a:p>
          <a:p>
            <a:pPr lvl="0" algn="just"/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 smtClean="0">
              <a:effectLst/>
            </a:endParaRPr>
          </a:p>
          <a:p>
            <a:endParaRPr lang="ru-RU" dirty="0" smtClean="0">
              <a:effectLst/>
            </a:endParaRPr>
          </a:p>
          <a:p>
            <a:endParaRPr lang="ru-RU" dirty="0" smtClean="0">
              <a:effectLst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018067" y="48183"/>
            <a:ext cx="7199922" cy="4810406"/>
            <a:chOff x="5018067" y="149787"/>
            <a:chExt cx="7199922" cy="481040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18067" y="149787"/>
              <a:ext cx="7199922" cy="4810406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10280650" y="4527550"/>
              <a:ext cx="1174750" cy="330200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024416" y="5203085"/>
            <a:ext cx="7173934" cy="1305920"/>
            <a:chOff x="5018066" y="5313156"/>
            <a:chExt cx="7173934" cy="1305920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5018066" y="5313156"/>
              <a:ext cx="7173934" cy="1305920"/>
              <a:chOff x="5018066" y="5313156"/>
              <a:chExt cx="7173934" cy="1305920"/>
            </a:xfrm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18066" y="5313156"/>
                <a:ext cx="7173934" cy="1305920"/>
              </a:xfrm>
              <a:prstGeom prst="rect">
                <a:avLst/>
              </a:prstGeom>
            </p:spPr>
          </p:pic>
          <p:sp>
            <p:nvSpPr>
              <p:cNvPr id="12" name="Прямоугольник 11"/>
              <p:cNvSpPr/>
              <p:nvPr/>
            </p:nvSpPr>
            <p:spPr>
              <a:xfrm>
                <a:off x="8864600" y="5359400"/>
                <a:ext cx="889000" cy="241300"/>
              </a:xfrm>
              <a:prstGeom prst="rect">
                <a:avLst/>
              </a:prstGeom>
              <a:solidFill>
                <a:schemeClr val="tx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9979024" y="5359400"/>
                <a:ext cx="1190625" cy="241300"/>
              </a:xfrm>
              <a:prstGeom prst="rect">
                <a:avLst/>
              </a:prstGeom>
              <a:solidFill>
                <a:schemeClr val="tx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11576050" y="5330825"/>
                <a:ext cx="387350" cy="298450"/>
              </a:xfrm>
              <a:prstGeom prst="rect">
                <a:avLst/>
              </a:prstGeom>
              <a:noFill/>
              <a:ln w="571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9493250" y="5781450"/>
              <a:ext cx="1720850" cy="369332"/>
            </a:xfrm>
            <a:prstGeom prst="rect">
              <a:avLst/>
            </a:prstGeom>
            <a:noFill/>
          </p:spPr>
          <p:txBody>
            <a:bodyPr wrap="square" lIns="90000" rIns="90000" rtlCol="0">
              <a:spAutoFit/>
            </a:bodyPr>
            <a:lstStyle/>
            <a:p>
              <a:r>
                <a:rPr lang="ru-RU" dirty="0" smtClean="0">
                  <a:solidFill>
                    <a:srgbClr val="0070C0"/>
                  </a:solidFill>
                </a:rPr>
                <a:t>уведомление</a:t>
              </a:r>
            </a:p>
          </p:txBody>
        </p:sp>
        <p:cxnSp>
          <p:nvCxnSpPr>
            <p:cNvPr id="19" name="Прямая со стрелкой 18"/>
            <p:cNvCxnSpPr/>
            <p:nvPr/>
          </p:nvCxnSpPr>
          <p:spPr>
            <a:xfrm flipV="1">
              <a:off x="11115772" y="5653069"/>
              <a:ext cx="438150" cy="23495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90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18068" y="-12998"/>
            <a:ext cx="7173932" cy="6857895"/>
          </a:xfrm>
          <a:prstGeom prst="rect">
            <a:avLst/>
          </a:prstGeom>
          <a:solidFill>
            <a:srgbClr val="00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3855"/>
            <a:endParaRPr lang="ru-RU" sz="1905" dirty="0">
              <a:solidFill>
                <a:prstClr val="white"/>
              </a:solidFill>
              <a:latin typeface="SB Sans Text"/>
            </a:endParaRPr>
          </a:p>
        </p:txBody>
      </p:sp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3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7975"/>
            <a:ext cx="4745038" cy="1087438"/>
          </a:xfrm>
        </p:spPr>
        <p:txBody>
          <a:bodyPr>
            <a:normAutofit/>
          </a:bodyPr>
          <a:lstStyle/>
          <a:p>
            <a:r>
              <a:rPr lang="ru-RU" dirty="0" smtClean="0"/>
              <a:t>Запрос справки</a:t>
            </a:r>
            <a:endParaRPr lang="ru-RU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175290" y="1395407"/>
            <a:ext cx="4677872" cy="522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dirty="0"/>
          </a:p>
          <a:p>
            <a:pPr lvl="0" algn="just"/>
            <a:r>
              <a:rPr lang="ru-RU" dirty="0" smtClean="0"/>
              <a:t>8. После получения уведомления Вы </a:t>
            </a:r>
            <a:r>
              <a:rPr lang="ru-RU" dirty="0"/>
              <a:t>можете </a:t>
            </a:r>
            <a:r>
              <a:rPr lang="ru-RU" dirty="0" smtClean="0"/>
              <a:t>скачать готовую справку в разделе Справки веб-версии </a:t>
            </a:r>
            <a:r>
              <a:rPr lang="ru-RU" dirty="0" err="1" smtClean="0"/>
              <a:t>СберБизнеса</a:t>
            </a:r>
            <a:r>
              <a:rPr lang="ru-RU" dirty="0" smtClean="0"/>
              <a:t> или получить в </a:t>
            </a:r>
            <a:r>
              <a:rPr lang="ru-RU" dirty="0"/>
              <a:t>офисе </a:t>
            </a:r>
            <a:r>
              <a:rPr lang="ru-RU" dirty="0" smtClean="0"/>
              <a:t>банка (в зависимости от выбранного при заказе способе получения).</a:t>
            </a:r>
          </a:p>
          <a:p>
            <a:pPr lvl="0" algn="just"/>
            <a:endParaRPr lang="ru-RU" dirty="0"/>
          </a:p>
          <a:p>
            <a:pPr lvl="0" algn="just"/>
            <a:r>
              <a:rPr lang="ru-RU" dirty="0" smtClean="0"/>
              <a:t>9. Чтобы скачать справку в веб-версии СберБизнес перейдите в раздел Справки, выберите в списочной форме нужную вам справку и в открывшейся форме выберите Скачать справку.</a:t>
            </a:r>
          </a:p>
          <a:p>
            <a:pPr lvl="0" algn="just"/>
            <a:r>
              <a:rPr lang="ru-RU" dirty="0" smtClean="0"/>
              <a:t>Справка загрузится на ваше устройство в формате архивированного файла.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 smtClean="0">
              <a:effectLst/>
            </a:endParaRPr>
          </a:p>
          <a:p>
            <a:endParaRPr lang="ru-RU" dirty="0" smtClean="0">
              <a:effectLst/>
            </a:endParaRPr>
          </a:p>
          <a:p>
            <a:endParaRPr lang="ru-RU" dirty="0" smtClean="0">
              <a:effectLst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5026533" y="952602"/>
            <a:ext cx="7173933" cy="4789563"/>
            <a:chOff x="5026533" y="952602"/>
            <a:chExt cx="7173933" cy="4789563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26533" y="952602"/>
              <a:ext cx="7173933" cy="4789563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10422466" y="5198533"/>
              <a:ext cx="1075267" cy="364067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009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18068" y="-6648"/>
            <a:ext cx="7173932" cy="6857895"/>
          </a:xfrm>
          <a:prstGeom prst="rect">
            <a:avLst/>
          </a:prstGeom>
          <a:solidFill>
            <a:srgbClr val="00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3855"/>
            <a:endParaRPr lang="ru-RU" sz="1905" dirty="0">
              <a:solidFill>
                <a:prstClr val="white"/>
              </a:solidFill>
              <a:latin typeface="SB Sans Text"/>
            </a:endParaRPr>
          </a:p>
        </p:txBody>
      </p:sp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7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7975"/>
            <a:ext cx="4745038" cy="1087438"/>
          </a:xfrm>
        </p:spPr>
        <p:txBody>
          <a:bodyPr>
            <a:normAutofit/>
          </a:bodyPr>
          <a:lstStyle/>
          <a:p>
            <a:r>
              <a:rPr lang="ru-RU" dirty="0" smtClean="0"/>
              <a:t>Запрос справки</a:t>
            </a:r>
            <a:endParaRPr lang="ru-RU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270548" y="1395407"/>
            <a:ext cx="4677872" cy="522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dirty="0"/>
          </a:p>
          <a:p>
            <a:pPr lvl="0" algn="just"/>
            <a:endParaRPr lang="ru-RU" dirty="0" smtClean="0"/>
          </a:p>
          <a:p>
            <a:pPr lvl="0" algn="just"/>
            <a:endParaRPr lang="ru-RU" dirty="0" smtClean="0"/>
          </a:p>
          <a:p>
            <a:pPr lvl="0" algn="just"/>
            <a:r>
              <a:rPr lang="ru-RU" dirty="0" smtClean="0"/>
              <a:t>Образец справки о наличии счета по формату Банка</a:t>
            </a:r>
          </a:p>
          <a:p>
            <a:pPr lvl="0" algn="just"/>
            <a:endParaRPr lang="ru-RU" dirty="0"/>
          </a:p>
          <a:p>
            <a:pPr lvl="0" algn="just"/>
            <a:endParaRPr lang="ru-RU" dirty="0" smtClean="0"/>
          </a:p>
          <a:p>
            <a:pPr lvl="0" algn="just"/>
            <a:endParaRPr lang="ru-RU" dirty="0"/>
          </a:p>
          <a:p>
            <a:pPr lvl="0" algn="just"/>
            <a:endParaRPr lang="ru-RU" dirty="0" smtClean="0"/>
          </a:p>
          <a:p>
            <a:pPr lvl="0" algn="just"/>
            <a:endParaRPr lang="ru-RU" dirty="0"/>
          </a:p>
          <a:p>
            <a:pPr lvl="0" algn="just"/>
            <a:endParaRPr lang="ru-RU" dirty="0" smtClean="0"/>
          </a:p>
          <a:p>
            <a:pPr lvl="0" algn="just"/>
            <a:endParaRPr lang="ru-RU" dirty="0"/>
          </a:p>
          <a:p>
            <a:pPr lvl="0" algn="just"/>
            <a:endParaRPr lang="ru-RU" dirty="0" smtClean="0"/>
          </a:p>
          <a:p>
            <a:pPr lvl="0" algn="just"/>
            <a:r>
              <a:rPr lang="ru-RU" dirty="0" smtClean="0"/>
              <a:t>Образец отображения штампа УКЭП на электронной справке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 smtClean="0">
              <a:effectLst/>
            </a:endParaRPr>
          </a:p>
          <a:p>
            <a:endParaRPr lang="ru-RU" dirty="0" smtClean="0">
              <a:effectLst/>
            </a:endParaRPr>
          </a:p>
          <a:p>
            <a:endParaRPr lang="ru-RU" dirty="0" smtClean="0">
              <a:effectLst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0249" y="5004824"/>
            <a:ext cx="3155941" cy="14303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6559" y="77787"/>
            <a:ext cx="607695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8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3. Закрытие </a:t>
            </a:r>
            <a:r>
              <a:rPr lang="ru-RU" b="1" dirty="0"/>
              <a:t>счета в офисе </a:t>
            </a:r>
            <a:r>
              <a:rPr lang="ru-RU" b="1" dirty="0" smtClean="0"/>
              <a:t>банка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1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682" y="1641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53" name="Слайд think-cell" r:id="rId5" imgW="590" imgH="605" progId="TCLayout.ActiveDocument.1">
                  <p:embed/>
                </p:oleObj>
              </mc:Choice>
              <mc:Fallback>
                <p:oleObj name="Слайд think-cell" r:id="rId5" imgW="590" imgH="60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" y="1641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1" y="307975"/>
            <a:ext cx="7761767" cy="1087438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Закрытие счета в офисе банка</a:t>
            </a:r>
            <a:endParaRPr lang="ru-RU" b="1" dirty="0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gray">
          <a:xfrm>
            <a:off x="73614" y="674869"/>
            <a:ext cx="9583629" cy="526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0" algn="just"/>
            <a:endParaRPr lang="ru-RU" dirty="0"/>
          </a:p>
          <a:p>
            <a:pPr lvl="0" algn="just"/>
            <a:endParaRPr lang="ru-RU" sz="1600" b="1" dirty="0" smtClean="0"/>
          </a:p>
          <a:p>
            <a:pPr lvl="0" algn="just"/>
            <a:endParaRPr lang="ru-RU" sz="1600" b="1" dirty="0"/>
          </a:p>
          <a:p>
            <a:pPr lvl="0" algn="just"/>
            <a:r>
              <a:rPr lang="ru-RU" dirty="0" smtClean="0"/>
              <a:t>1. При </a:t>
            </a:r>
            <a:r>
              <a:rPr lang="ru-RU" dirty="0"/>
              <a:t>визите в офис </a:t>
            </a:r>
            <a:r>
              <a:rPr lang="ru-RU" dirty="0" smtClean="0"/>
              <a:t>банка</a:t>
            </a:r>
            <a:r>
              <a:rPr lang="ru-RU" sz="3200" dirty="0"/>
              <a:t>*</a:t>
            </a:r>
            <a:r>
              <a:rPr lang="ru-RU" dirty="0" smtClean="0"/>
              <a:t> </a:t>
            </a:r>
            <a:r>
              <a:rPr lang="ru-RU" dirty="0"/>
              <a:t>необходимо предоставить оформленное заявление о закрытии </a:t>
            </a:r>
            <a:r>
              <a:rPr lang="ru-RU" dirty="0" smtClean="0"/>
              <a:t>счета с вложением запроса на справку (с указанием требуемого формата).</a:t>
            </a:r>
            <a:endParaRPr lang="ru-RU" sz="3200" dirty="0"/>
          </a:p>
          <a:p>
            <a:pPr marL="342900" lvl="0" indent="-342900" algn="just">
              <a:buAutoNum type="arabicPeriod"/>
            </a:pPr>
            <a:endParaRPr lang="ru-RU" dirty="0" smtClean="0"/>
          </a:p>
          <a:p>
            <a:pPr algn="just"/>
            <a:r>
              <a:rPr lang="ru-RU" dirty="0" smtClean="0"/>
              <a:t>2. Информация </a:t>
            </a:r>
            <a:r>
              <a:rPr lang="ru-RU" dirty="0"/>
              <a:t>о закрытии счета будет направлена на адрес электронной почты (при нулевом остатке не позднее </a:t>
            </a:r>
            <a:r>
              <a:rPr lang="ru-RU" dirty="0" smtClean="0"/>
              <a:t>следующего рабочего </a:t>
            </a:r>
            <a:r>
              <a:rPr lang="ru-RU" dirty="0"/>
              <a:t>дня </a:t>
            </a:r>
            <a:r>
              <a:rPr lang="ru-RU" dirty="0" smtClean="0"/>
              <a:t>подачи </a:t>
            </a:r>
            <a:r>
              <a:rPr lang="ru-RU" dirty="0"/>
              <a:t>заявления, при наличии остатка – до 7 рабочих дней</a:t>
            </a:r>
            <a:r>
              <a:rPr lang="ru-RU" dirty="0" smtClean="0"/>
              <a:t>)</a:t>
            </a:r>
          </a:p>
          <a:p>
            <a:pPr lvl="0" algn="just"/>
            <a:endParaRPr lang="ru-RU" dirty="0" smtClean="0"/>
          </a:p>
          <a:p>
            <a:pPr lvl="0" algn="just"/>
            <a:r>
              <a:rPr lang="ru-RU" dirty="0" smtClean="0"/>
              <a:t>3. Справку возможно </a:t>
            </a:r>
            <a:r>
              <a:rPr lang="ru-RU" dirty="0"/>
              <a:t>будет получить в офисе оформления заявления на закрытие счета через 3 рабочих дня после получения уведомления о закрытии счета</a:t>
            </a:r>
            <a:endParaRPr lang="ru-RU" dirty="0" smtClean="0"/>
          </a:p>
          <a:p>
            <a:pPr lvl="0" algn="just"/>
            <a:endParaRPr lang="ru-RU" i="1" dirty="0"/>
          </a:p>
          <a:p>
            <a:pPr>
              <a:spcBef>
                <a:spcPts val="38"/>
              </a:spcBef>
              <a:spcAft>
                <a:spcPts val="38"/>
              </a:spcAft>
            </a:pPr>
            <a:r>
              <a:rPr lang="ru-RU" sz="3200" i="1" dirty="0" smtClean="0"/>
              <a:t>*</a:t>
            </a:r>
            <a:r>
              <a:rPr lang="ru-RU" altLang="ru-RU" b="1" i="1" u="sng" dirty="0">
                <a:latin typeface="Times New Roman" panose="02020603050405020304" pitchFamily="18" charset="0"/>
              </a:rPr>
              <a:t>Перечень ВСП по закрытию счета указаны на сайте Банка: https://www.sberbank.com/ru/oib?tab=vsp&amp;segment=lpС</a:t>
            </a:r>
          </a:p>
          <a:p>
            <a:pPr>
              <a:spcBef>
                <a:spcPts val="38"/>
              </a:spcBef>
              <a:spcAft>
                <a:spcPts val="38"/>
              </a:spcAft>
            </a:pPr>
            <a:endParaRPr lang="ru-RU" altLang="ru-RU" b="1" i="1" dirty="0" smtClean="0">
              <a:latin typeface="Times New Roman" panose="02020603050405020304" pitchFamily="18" charset="0"/>
            </a:endParaRPr>
          </a:p>
          <a:p>
            <a:pPr>
              <a:spcBef>
                <a:spcPts val="38"/>
              </a:spcBef>
              <a:spcAft>
                <a:spcPts val="38"/>
              </a:spcAft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На </a:t>
            </a:r>
            <a:r>
              <a:rPr lang="ru-RU" altLang="ru-RU" b="1" i="1" dirty="0">
                <a:latin typeface="Times New Roman" panose="02020603050405020304" pitchFamily="18" charset="0"/>
              </a:rPr>
              <a:t>главной странице необходимо выбрать регион – офисы для юридических лиц – в разделе «Ещё услуги» выбрать «Закрытие расчетного счета». </a:t>
            </a:r>
          </a:p>
          <a:p>
            <a:pPr>
              <a:spcBef>
                <a:spcPts val="38"/>
              </a:spcBef>
              <a:spcAft>
                <a:spcPts val="38"/>
              </a:spcAft>
            </a:pPr>
            <a:r>
              <a:rPr lang="ru-RU" altLang="ru-RU" b="1" i="1" dirty="0">
                <a:latin typeface="Times New Roman" panose="02020603050405020304" pitchFamily="18" charset="0"/>
              </a:rPr>
              <a:t>Перед вами на карте отобразятся все отделения ВСП для закрытия счета.</a:t>
            </a:r>
          </a:p>
          <a:p>
            <a:pPr lvl="0" algn="just"/>
            <a:endParaRPr lang="ru-RU" i="1" dirty="0" smtClean="0"/>
          </a:p>
          <a:p>
            <a:pPr lvl="0"/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3058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3617</TotalTime>
  <Words>806</Words>
  <Application>Microsoft Office PowerPoint</Application>
  <PresentationFormat>Широкоэкранный</PresentationFormat>
  <Paragraphs>127</Paragraphs>
  <Slides>13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SB Sans Text</vt:lpstr>
      <vt:lpstr>Segoe UI Light</vt:lpstr>
      <vt:lpstr>Times New Roman</vt:lpstr>
      <vt:lpstr>Trebuchet MS</vt:lpstr>
      <vt:lpstr>Wingdings 3</vt:lpstr>
      <vt:lpstr>Аспект</vt:lpstr>
      <vt:lpstr>Слайд think-cell</vt:lpstr>
      <vt:lpstr>Порядок закрытия счета ТИК/ИК и предоставления справки</vt:lpstr>
      <vt:lpstr>Порядок закрытия счета и получения справки</vt:lpstr>
      <vt:lpstr>1. Закрытие счета без визита в офис банка</vt:lpstr>
      <vt:lpstr>Закрытие счета без визита в офис банка</vt:lpstr>
      <vt:lpstr>Закрытие счета без визита в офис банка</vt:lpstr>
      <vt:lpstr>2. Запрос справки</vt:lpstr>
      <vt:lpstr>Запрос справки</vt:lpstr>
      <vt:lpstr>Запрос справки</vt:lpstr>
      <vt:lpstr>Запрос справки</vt:lpstr>
      <vt:lpstr>Запрос справки</vt:lpstr>
      <vt:lpstr>Запрос справки</vt:lpstr>
      <vt:lpstr>3. Закрытие счета в офисе банка</vt:lpstr>
      <vt:lpstr>Закрытие счета в офисе банка</vt:lpstr>
    </vt:vector>
  </TitlesOfParts>
  <Company>ПАО Сбербанк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закрытия счета ТИК/ИК и предоставления справки о закрытии счета</dc:title>
  <dc:creator>Фокина Татьяна Михайловна</dc:creator>
  <cp:lastModifiedBy>Авдонина Юлия Юрьевна</cp:lastModifiedBy>
  <cp:revision>43</cp:revision>
  <dcterms:created xsi:type="dcterms:W3CDTF">2024-09-11T08:28:26Z</dcterms:created>
  <dcterms:modified xsi:type="dcterms:W3CDTF">2025-09-02T10:10:16Z</dcterms:modified>
</cp:coreProperties>
</file>